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56" r:id="rId2"/>
    <p:sldId id="265" r:id="rId3"/>
    <p:sldId id="257" r:id="rId4"/>
    <p:sldId id="266" r:id="rId5"/>
    <p:sldId id="258" r:id="rId6"/>
    <p:sldId id="267" r:id="rId7"/>
    <p:sldId id="260" r:id="rId8"/>
    <p:sldId id="268" r:id="rId9"/>
    <p:sldId id="279" r:id="rId10"/>
    <p:sldId id="280" r:id="rId11"/>
    <p:sldId id="281" r:id="rId12"/>
    <p:sldId id="282" r:id="rId13"/>
    <p:sldId id="283" r:id="rId14"/>
    <p:sldId id="284" r:id="rId15"/>
    <p:sldId id="285" r:id="rId16"/>
    <p:sldId id="286" r:id="rId17"/>
    <p:sldId id="287" r:id="rId18"/>
    <p:sldId id="288" r:id="rId19"/>
    <p:sldId id="289" r:id="rId20"/>
    <p:sldId id="291" r:id="rId21"/>
    <p:sldId id="292" r:id="rId22"/>
    <p:sldId id="293" r:id="rId23"/>
    <p:sldId id="296" r:id="rId24"/>
    <p:sldId id="275" r:id="rId25"/>
    <p:sldId id="269" r:id="rId26"/>
    <p:sldId id="278" r:id="rId27"/>
    <p:sldId id="277" r:id="rId28"/>
    <p:sldId id="261" r:id="rId29"/>
    <p:sldId id="270" r:id="rId30"/>
  </p:sldIdLst>
  <p:sldSz cx="9144000" cy="6858000" type="screen4x3"/>
  <p:notesSz cx="6858000" cy="9144000"/>
  <p:custShowLst>
    <p:custShow name="Presentación personalizada 1" id="0">
      <p:sldLst>
        <p:sld r:id="rId4"/>
      </p:sldLst>
    </p:custShow>
  </p:custShowLst>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4684" autoAdjust="0"/>
  </p:normalViewPr>
  <p:slideViewPr>
    <p:cSldViewPr>
      <p:cViewPr varScale="1">
        <p:scale>
          <a:sx n="92" d="100"/>
          <a:sy n="92" d="100"/>
        </p:scale>
        <p:origin x="-324"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086"/>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r>
              <a:rPr lang="es-ES"/>
              <a:t>RUTA DEL BICENTENARIO  E INDEPENDENCIA</a:t>
            </a:r>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7EF0994F-943A-44D6-BBBF-6C829118EE96}" type="datetimeFigureOut">
              <a:rPr lang="es-ES"/>
              <a:pPr>
                <a:defRPr/>
              </a:pPr>
              <a:t>31/08/2010</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5F5B636-BF66-4ABA-B524-CA6033C7E180}" type="slidenum">
              <a:rPr lang="es-ES"/>
              <a:pPr>
                <a:defRPr/>
              </a:pPr>
              <a:t>‹#›</a:t>
            </a:fld>
            <a:endParaRPr lang="es-ES"/>
          </a:p>
        </p:txBody>
      </p:sp>
    </p:spTree>
  </p:cSld>
  <p:clrMap bg1="lt1" tx1="dk1" bg2="lt2" tx2="dk2" accent1="accent1" accent2="accent2" accent3="accent3" accent4="accent4" accent5="accent5" accent6="accent6" hlink="hlink" folHlink="folHlink"/>
  <p:hf sldNum="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r>
              <a:rPr lang="es-ES"/>
              <a:t>RUTA DEL BICENTENARIO  E INDEPENDENCIA</a:t>
            </a: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7D97503B-76FC-4B30-AF39-6E38F82C12EA}" type="datetimeFigureOut">
              <a:rPr lang="es-ES"/>
              <a:pPr>
                <a:defRPr/>
              </a:pPr>
              <a:t>31/08/2010</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ES" noProof="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3FE54F09-CF01-4DF5-9C32-CFB3530BFEBF}" type="slidenum">
              <a:rPr lang="es-ES"/>
              <a:pPr>
                <a:defRPr/>
              </a:pPr>
              <a:t>‹#›</a:t>
            </a:fld>
            <a:endParaRPr lang="es-ES"/>
          </a:p>
        </p:txBody>
      </p:sp>
    </p:spTree>
  </p:cSld>
  <p:clrMap bg1="lt1" tx1="dk1" bg2="lt2" tx2="dk2" accent1="accent1" accent2="accent2" accent3="accent3" accent4="accent4" accent5="accent5" accent6="accent6" hlink="hlink" folHlink="folHlink"/>
  <p:hf sldNum="0" ftr="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1 Marcador de imagen de diapositiva"/>
          <p:cNvSpPr>
            <a:spLocks noGrp="1" noRot="1" noChangeAspect="1"/>
          </p:cNvSpPr>
          <p:nvPr>
            <p:ph type="sldImg"/>
          </p:nvPr>
        </p:nvSpPr>
        <p:spPr bwMode="auto">
          <a:noFill/>
          <a:ln>
            <a:solidFill>
              <a:srgbClr val="000000"/>
            </a:solidFill>
            <a:miter lim="800000"/>
            <a:headEnd/>
            <a:tailEnd/>
          </a:ln>
        </p:spPr>
      </p:sp>
      <p:sp>
        <p:nvSpPr>
          <p:cNvPr id="16386"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smtClean="0"/>
          </a:p>
        </p:txBody>
      </p:sp>
      <p:sp>
        <p:nvSpPr>
          <p:cNvPr id="16387" name="4 Marcador de encabezado"/>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s-ES"/>
              <a:t>RUTA DEL BICENTENARIO  E INDEPENDENCIA</a:t>
            </a:r>
          </a:p>
        </p:txBody>
      </p:sp>
      <p:sp>
        <p:nvSpPr>
          <p:cNvPr id="16388" name="5 Marcador de fecha"/>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D5EE4C65-F644-4D6B-9559-186E7282C8D7}" type="datetime1">
              <a:rPr lang="es-ES"/>
              <a:pPr fontAlgn="base">
                <a:spcBef>
                  <a:spcPct val="0"/>
                </a:spcBef>
                <a:spcAft>
                  <a:spcPct val="0"/>
                </a:spcAft>
                <a:defRPr/>
              </a:pPr>
              <a:t>31/08/2010</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1 Marcador de imagen de diapositiva"/>
          <p:cNvSpPr>
            <a:spLocks noGrp="1" noRot="1" noChangeAspect="1"/>
          </p:cNvSpPr>
          <p:nvPr>
            <p:ph type="sldImg"/>
          </p:nvPr>
        </p:nvSpPr>
        <p:spPr bwMode="auto">
          <a:noFill/>
          <a:ln>
            <a:solidFill>
              <a:srgbClr val="000000"/>
            </a:solidFill>
            <a:miter lim="800000"/>
            <a:headEnd/>
            <a:tailEnd/>
          </a:ln>
        </p:spPr>
      </p:sp>
      <p:sp>
        <p:nvSpPr>
          <p:cNvPr id="18434"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smtClean="0"/>
          </a:p>
        </p:txBody>
      </p:sp>
      <p:sp>
        <p:nvSpPr>
          <p:cNvPr id="18435" name="4 Marcador de encabezado"/>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s-ES"/>
              <a:t>RUTA DEL BICENTENARIO  E INDEPENDENCIA</a:t>
            </a:r>
          </a:p>
        </p:txBody>
      </p:sp>
      <p:sp>
        <p:nvSpPr>
          <p:cNvPr id="18436" name="5 Marcador de fecha"/>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5073F94F-92F3-4653-8282-B09046AC61F2}" type="datetime1">
              <a:rPr lang="es-ES"/>
              <a:pPr fontAlgn="base">
                <a:spcBef>
                  <a:spcPct val="0"/>
                </a:spcBef>
                <a:spcAft>
                  <a:spcPct val="0"/>
                </a:spcAft>
                <a:defRPr/>
              </a:pPr>
              <a:t>31/08/2010</a:t>
            </a:fld>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1 Marcador de imagen de diapositiva"/>
          <p:cNvSpPr>
            <a:spLocks noGrp="1" noRot="1" noChangeAspect="1"/>
          </p:cNvSpPr>
          <p:nvPr>
            <p:ph type="sldImg"/>
          </p:nvPr>
        </p:nvSpPr>
        <p:spPr bwMode="auto">
          <a:noFill/>
          <a:ln>
            <a:solidFill>
              <a:srgbClr val="000000"/>
            </a:solidFill>
            <a:miter lim="800000"/>
            <a:headEnd/>
            <a:tailEnd/>
          </a:ln>
        </p:spPr>
      </p:sp>
      <p:sp>
        <p:nvSpPr>
          <p:cNvPr id="20482"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smtClean="0"/>
          </a:p>
        </p:txBody>
      </p:sp>
      <p:sp>
        <p:nvSpPr>
          <p:cNvPr id="20483" name="3 Marcador de encabezado"/>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s-ES"/>
              <a:t>RUTA DEL BICENTENARIO  E INDEPENDENCIA</a:t>
            </a:r>
          </a:p>
        </p:txBody>
      </p:sp>
      <p:sp>
        <p:nvSpPr>
          <p:cNvPr id="20484" name="4 Marcador de fecha"/>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C537F6DF-0A3F-4B03-BE66-FAA33BF93CBF}" type="datetime1">
              <a:rPr lang="es-ES"/>
              <a:pPr fontAlgn="base">
                <a:spcBef>
                  <a:spcPct val="0"/>
                </a:spcBef>
                <a:spcAft>
                  <a:spcPct val="0"/>
                </a:spcAft>
                <a:defRPr/>
              </a:pPr>
              <a:t>31/08/2010</a:t>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1 Marcador de imagen de diapositiva"/>
          <p:cNvSpPr>
            <a:spLocks noGrp="1" noRot="1" noChangeAspect="1"/>
          </p:cNvSpPr>
          <p:nvPr>
            <p:ph type="sldImg"/>
          </p:nvPr>
        </p:nvSpPr>
        <p:spPr bwMode="auto">
          <a:noFill/>
          <a:ln>
            <a:solidFill>
              <a:srgbClr val="000000"/>
            </a:solidFill>
            <a:miter lim="800000"/>
            <a:headEnd/>
            <a:tailEnd/>
          </a:ln>
        </p:spPr>
      </p:sp>
      <p:sp>
        <p:nvSpPr>
          <p:cNvPr id="22530"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smtClean="0"/>
          </a:p>
        </p:txBody>
      </p:sp>
      <p:sp>
        <p:nvSpPr>
          <p:cNvPr id="22531" name="4 Marcador de encabezado"/>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s-ES"/>
              <a:t>RUTA DEL BICENTENARIO  E INDEPENDENCIA</a:t>
            </a:r>
          </a:p>
        </p:txBody>
      </p:sp>
      <p:sp>
        <p:nvSpPr>
          <p:cNvPr id="22532" name="5 Marcador de fecha"/>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AF24E062-0FF9-4CF1-BBE3-F012CA9EF56B}" type="datetime1">
              <a:rPr lang="es-ES"/>
              <a:pPr fontAlgn="base">
                <a:spcBef>
                  <a:spcPct val="0"/>
                </a:spcBef>
                <a:spcAft>
                  <a:spcPct val="0"/>
                </a:spcAft>
                <a:defRPr/>
              </a:pPr>
              <a:t>31/08/2010</a:t>
            </a:fld>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1 Marcador de imagen de diapositiva"/>
          <p:cNvSpPr>
            <a:spLocks noGrp="1" noRot="1" noChangeAspect="1"/>
          </p:cNvSpPr>
          <p:nvPr>
            <p:ph type="sldImg"/>
          </p:nvPr>
        </p:nvSpPr>
        <p:spPr bwMode="auto">
          <a:noFill/>
          <a:ln>
            <a:solidFill>
              <a:srgbClr val="000000"/>
            </a:solidFill>
            <a:miter lim="800000"/>
            <a:headEnd/>
            <a:tailEnd/>
          </a:ln>
        </p:spPr>
      </p:sp>
      <p:sp>
        <p:nvSpPr>
          <p:cNvPr id="25602"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smtClean="0"/>
          </a:p>
        </p:txBody>
      </p:sp>
      <p:sp>
        <p:nvSpPr>
          <p:cNvPr id="25603" name="4 Marcador de encabezado"/>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s-ES"/>
              <a:t>RUTA DEL BICENTENARIO  E INDEPENDENCIA</a:t>
            </a:r>
          </a:p>
        </p:txBody>
      </p:sp>
      <p:sp>
        <p:nvSpPr>
          <p:cNvPr id="25604" name="5 Marcador de fecha"/>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63D73769-10C9-4532-80ED-4387C46EF25A}" type="datetime1">
              <a:rPr lang="es-ES"/>
              <a:pPr fontAlgn="base">
                <a:spcBef>
                  <a:spcPct val="0"/>
                </a:spcBef>
                <a:spcAft>
                  <a:spcPct val="0"/>
                </a:spcAft>
                <a:defRPr/>
              </a:pPr>
              <a:t>31/08/2010</a:t>
            </a:fld>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1 Marcador de imagen de diapositiva"/>
          <p:cNvSpPr>
            <a:spLocks noGrp="1" noRot="1" noChangeAspect="1"/>
          </p:cNvSpPr>
          <p:nvPr>
            <p:ph type="sldImg"/>
          </p:nvPr>
        </p:nvSpPr>
        <p:spPr bwMode="auto">
          <a:noFill/>
          <a:ln>
            <a:solidFill>
              <a:srgbClr val="000000"/>
            </a:solidFill>
            <a:miter lim="800000"/>
            <a:headEnd/>
            <a:tailEnd/>
          </a:ln>
        </p:spPr>
      </p:sp>
      <p:sp>
        <p:nvSpPr>
          <p:cNvPr id="28674"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smtClean="0"/>
          </a:p>
        </p:txBody>
      </p:sp>
      <p:sp>
        <p:nvSpPr>
          <p:cNvPr id="28675" name="4 Marcador de encabezado"/>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s-ES"/>
              <a:t>RUTA DEL BICENTENARIO  E INDEPENDENCIA</a:t>
            </a:r>
          </a:p>
        </p:txBody>
      </p:sp>
      <p:sp>
        <p:nvSpPr>
          <p:cNvPr id="28676" name="5 Marcador de fecha"/>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695CD0AA-718F-44FB-B79C-75EA8514BC60}" type="datetime1">
              <a:rPr lang="es-ES"/>
              <a:pPr fontAlgn="base">
                <a:spcBef>
                  <a:spcPct val="0"/>
                </a:spcBef>
                <a:spcAft>
                  <a:spcPct val="0"/>
                </a:spcAft>
                <a:defRPr/>
              </a:pPr>
              <a:t>31/08/2010</a:t>
            </a:fld>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1 Marcador de imagen de diapositiva"/>
          <p:cNvSpPr>
            <a:spLocks noGrp="1" noRot="1" noChangeAspect="1"/>
          </p:cNvSpPr>
          <p:nvPr>
            <p:ph type="sldImg"/>
          </p:nvPr>
        </p:nvSpPr>
        <p:spPr bwMode="auto">
          <a:noFill/>
          <a:ln>
            <a:solidFill>
              <a:srgbClr val="000000"/>
            </a:solidFill>
            <a:miter lim="800000"/>
            <a:headEnd/>
            <a:tailEnd/>
          </a:ln>
        </p:spPr>
      </p:sp>
      <p:sp>
        <p:nvSpPr>
          <p:cNvPr id="47106"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smtClean="0"/>
          </a:p>
        </p:txBody>
      </p:sp>
      <p:sp>
        <p:nvSpPr>
          <p:cNvPr id="34819" name="4 Marcador de encabezado"/>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s-ES"/>
              <a:t>RUTA DEL BICENTENARIO  E INDEPENDENCIA</a:t>
            </a:r>
          </a:p>
        </p:txBody>
      </p:sp>
      <p:sp>
        <p:nvSpPr>
          <p:cNvPr id="34820" name="5 Marcador de fecha"/>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9680D972-EFA5-4160-B438-6E91CBAA0FD9}" type="datetime1">
              <a:rPr lang="es-ES"/>
              <a:pPr fontAlgn="base">
                <a:spcBef>
                  <a:spcPct val="0"/>
                </a:spcBef>
                <a:spcAft>
                  <a:spcPct val="0"/>
                </a:spcAft>
                <a:defRPr/>
              </a:pPr>
              <a:t>31/08/2010</a:t>
            </a:fld>
            <a:endParaRPr 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1 Marcador de imagen de diapositiva"/>
          <p:cNvSpPr>
            <a:spLocks noGrp="1" noRot="1" noChangeAspect="1"/>
          </p:cNvSpPr>
          <p:nvPr>
            <p:ph type="sldImg"/>
          </p:nvPr>
        </p:nvSpPr>
        <p:spPr bwMode="auto">
          <a:noFill/>
          <a:ln>
            <a:solidFill>
              <a:srgbClr val="000000"/>
            </a:solidFill>
            <a:miter lim="800000"/>
            <a:headEnd/>
            <a:tailEnd/>
          </a:ln>
        </p:spPr>
      </p:sp>
      <p:sp>
        <p:nvSpPr>
          <p:cNvPr id="50178"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smtClean="0"/>
          </a:p>
        </p:txBody>
      </p:sp>
      <p:sp>
        <p:nvSpPr>
          <p:cNvPr id="37891" name="4 Marcador de encabezado"/>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s-ES"/>
              <a:t>RUTA DEL BICENTENARIO  E INDEPENDENCIA</a:t>
            </a:r>
          </a:p>
        </p:txBody>
      </p:sp>
      <p:sp>
        <p:nvSpPr>
          <p:cNvPr id="37892" name="5 Marcador de fecha"/>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05211DC6-DC4E-4BA9-81BB-C9E6C9379B2B}" type="datetime1">
              <a:rPr lang="es-ES"/>
              <a:pPr fontAlgn="base">
                <a:spcBef>
                  <a:spcPct val="0"/>
                </a:spcBef>
                <a:spcAft>
                  <a:spcPct val="0"/>
                </a:spcAft>
                <a:defRPr/>
              </a:pPr>
              <a:t>31/08/2010</a:t>
            </a:fld>
            <a:endParaRPr 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1 Marcador de imagen de diapositiva"/>
          <p:cNvSpPr>
            <a:spLocks noGrp="1" noRot="1" noChangeAspect="1"/>
          </p:cNvSpPr>
          <p:nvPr>
            <p:ph type="sldImg"/>
          </p:nvPr>
        </p:nvSpPr>
        <p:spPr bwMode="auto">
          <a:noFill/>
          <a:ln>
            <a:solidFill>
              <a:srgbClr val="000000"/>
            </a:solidFill>
            <a:miter lim="800000"/>
            <a:headEnd/>
            <a:tailEnd/>
          </a:ln>
        </p:spPr>
      </p:sp>
      <p:sp>
        <p:nvSpPr>
          <p:cNvPr id="53250"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smtClean="0"/>
          </a:p>
        </p:txBody>
      </p:sp>
      <p:sp>
        <p:nvSpPr>
          <p:cNvPr id="40963" name="4 Marcador de encabezado"/>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s-ES"/>
              <a:t>RUTA DEL BICENTENARIO  E INDEPENDENCIA</a:t>
            </a:r>
          </a:p>
        </p:txBody>
      </p:sp>
      <p:sp>
        <p:nvSpPr>
          <p:cNvPr id="40964" name="5 Marcador de fecha"/>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2A763CAE-4DC9-43E1-9EE1-E3830742BE0B}" type="datetime1">
              <a:rPr lang="es-ES"/>
              <a:pPr fontAlgn="base">
                <a:spcBef>
                  <a:spcPct val="0"/>
                </a:spcBef>
                <a:spcAft>
                  <a:spcPct val="0"/>
                </a:spcAft>
                <a:defRPr/>
              </a:pPr>
              <a:t>31/08/2010</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pPr>
              <a:defRPr/>
            </a:pPr>
            <a:fld id="{96BEC69A-515F-4539-A62A-A1E7EE85990D}" type="datetime1">
              <a:rPr lang="es-ES"/>
              <a:pPr>
                <a:defRPr/>
              </a:pPr>
              <a:t>31/08/2010</a:t>
            </a:fld>
            <a:endParaRPr lang="es-ES"/>
          </a:p>
        </p:txBody>
      </p:sp>
      <p:sp>
        <p:nvSpPr>
          <p:cNvPr id="5" name="4 Marcador de pie de página"/>
          <p:cNvSpPr>
            <a:spLocks noGrp="1"/>
          </p:cNvSpPr>
          <p:nvPr>
            <p:ph type="ftr" sz="quarter" idx="11"/>
          </p:nvPr>
        </p:nvSpPr>
        <p:spPr/>
        <p:txBody>
          <a:bodyPr/>
          <a:lstStyle>
            <a:lvl1pPr>
              <a:defRPr/>
            </a:lvl1pPr>
          </a:lstStyle>
          <a:p>
            <a:pPr>
              <a:defRPr/>
            </a:pPr>
            <a:r>
              <a:rPr lang="es-ES"/>
              <a:t>RUTA DEL BICENTENARIO                             ZARAVA TOURS</a:t>
            </a:r>
          </a:p>
        </p:txBody>
      </p:sp>
      <p:sp>
        <p:nvSpPr>
          <p:cNvPr id="6" name="5 Marcador de número de diapositiva"/>
          <p:cNvSpPr>
            <a:spLocks noGrp="1"/>
          </p:cNvSpPr>
          <p:nvPr>
            <p:ph type="sldNum" sz="quarter" idx="12"/>
          </p:nvPr>
        </p:nvSpPr>
        <p:spPr/>
        <p:txBody>
          <a:bodyPr/>
          <a:lstStyle>
            <a:lvl1pPr>
              <a:defRPr/>
            </a:lvl1pPr>
          </a:lstStyle>
          <a:p>
            <a:pPr>
              <a:defRPr/>
            </a:pPr>
            <a:fld id="{B73B394B-81F9-49CE-B25D-0F42F96A6F2E}" type="slidenum">
              <a:rPr lang="es-ES"/>
              <a:pPr>
                <a:defRPr/>
              </a:pPr>
              <a:t>‹#›</a:t>
            </a:fld>
            <a:endParaRPr lang="es-ES"/>
          </a:p>
        </p:txBody>
      </p:sp>
    </p:spTree>
  </p:cSld>
  <p:clrMapOvr>
    <a:masterClrMapping/>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584BD97E-E10C-4CC4-8F61-061C75FE4AB0}" type="datetime1">
              <a:rPr lang="es-ES"/>
              <a:pPr>
                <a:defRPr/>
              </a:pPr>
              <a:t>31/08/2010</a:t>
            </a:fld>
            <a:endParaRPr lang="es-ES"/>
          </a:p>
        </p:txBody>
      </p:sp>
      <p:sp>
        <p:nvSpPr>
          <p:cNvPr id="5" name="4 Marcador de pie de página"/>
          <p:cNvSpPr>
            <a:spLocks noGrp="1"/>
          </p:cNvSpPr>
          <p:nvPr>
            <p:ph type="ftr" sz="quarter" idx="11"/>
          </p:nvPr>
        </p:nvSpPr>
        <p:spPr/>
        <p:txBody>
          <a:bodyPr/>
          <a:lstStyle>
            <a:lvl1pPr>
              <a:defRPr/>
            </a:lvl1pPr>
          </a:lstStyle>
          <a:p>
            <a:pPr>
              <a:defRPr/>
            </a:pPr>
            <a:r>
              <a:rPr lang="es-ES"/>
              <a:t>RUTA DEL BICENTENARIO                             ZARAVA TOURS</a:t>
            </a:r>
          </a:p>
        </p:txBody>
      </p:sp>
      <p:sp>
        <p:nvSpPr>
          <p:cNvPr id="6" name="5 Marcador de número de diapositiva"/>
          <p:cNvSpPr>
            <a:spLocks noGrp="1"/>
          </p:cNvSpPr>
          <p:nvPr>
            <p:ph type="sldNum" sz="quarter" idx="12"/>
          </p:nvPr>
        </p:nvSpPr>
        <p:spPr/>
        <p:txBody>
          <a:bodyPr/>
          <a:lstStyle>
            <a:lvl1pPr>
              <a:defRPr/>
            </a:lvl1pPr>
          </a:lstStyle>
          <a:p>
            <a:pPr>
              <a:defRPr/>
            </a:pPr>
            <a:fld id="{E20EE79C-8C8A-453B-AC18-53D871E94335}" type="slidenum">
              <a:rPr lang="es-ES"/>
              <a:pPr>
                <a:defRPr/>
              </a:pPr>
              <a:t>‹#›</a:t>
            </a:fld>
            <a:endParaRPr lang="es-ES"/>
          </a:p>
        </p:txBody>
      </p:sp>
    </p:spTree>
  </p:cSld>
  <p:clrMapOvr>
    <a:masterClrMapping/>
  </p:clrMapOvr>
  <p:transition spd="med">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56537C6C-2091-4607-8451-C76809CDE46B}" type="datetime1">
              <a:rPr lang="es-ES"/>
              <a:pPr>
                <a:defRPr/>
              </a:pPr>
              <a:t>31/08/2010</a:t>
            </a:fld>
            <a:endParaRPr lang="es-ES"/>
          </a:p>
        </p:txBody>
      </p:sp>
      <p:sp>
        <p:nvSpPr>
          <p:cNvPr id="5" name="4 Marcador de pie de página"/>
          <p:cNvSpPr>
            <a:spLocks noGrp="1"/>
          </p:cNvSpPr>
          <p:nvPr>
            <p:ph type="ftr" sz="quarter" idx="11"/>
          </p:nvPr>
        </p:nvSpPr>
        <p:spPr/>
        <p:txBody>
          <a:bodyPr/>
          <a:lstStyle>
            <a:lvl1pPr>
              <a:defRPr/>
            </a:lvl1pPr>
          </a:lstStyle>
          <a:p>
            <a:pPr>
              <a:defRPr/>
            </a:pPr>
            <a:r>
              <a:rPr lang="es-ES"/>
              <a:t>RUTA DEL BICENTENARIO                             ZARAVA TOURS</a:t>
            </a:r>
          </a:p>
        </p:txBody>
      </p:sp>
      <p:sp>
        <p:nvSpPr>
          <p:cNvPr id="6" name="5 Marcador de número de diapositiva"/>
          <p:cNvSpPr>
            <a:spLocks noGrp="1"/>
          </p:cNvSpPr>
          <p:nvPr>
            <p:ph type="sldNum" sz="quarter" idx="12"/>
          </p:nvPr>
        </p:nvSpPr>
        <p:spPr/>
        <p:txBody>
          <a:bodyPr/>
          <a:lstStyle>
            <a:lvl1pPr>
              <a:defRPr/>
            </a:lvl1pPr>
          </a:lstStyle>
          <a:p>
            <a:pPr>
              <a:defRPr/>
            </a:pPr>
            <a:fld id="{045AEC10-0640-4FF8-84F3-2FCD84A78738}" type="slidenum">
              <a:rPr lang="es-ES"/>
              <a:pPr>
                <a:defRPr/>
              </a:pPr>
              <a:t>‹#›</a:t>
            </a:fld>
            <a:endParaRPr lang="es-ES"/>
          </a:p>
        </p:txBody>
      </p:sp>
    </p:spTree>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D90F41FC-1477-49DE-80ED-EF71728D2392}" type="datetime1">
              <a:rPr lang="es-ES"/>
              <a:pPr>
                <a:defRPr/>
              </a:pPr>
              <a:t>31/08/2010</a:t>
            </a:fld>
            <a:endParaRPr lang="es-ES"/>
          </a:p>
        </p:txBody>
      </p:sp>
      <p:sp>
        <p:nvSpPr>
          <p:cNvPr id="5" name="4 Marcador de pie de página"/>
          <p:cNvSpPr>
            <a:spLocks noGrp="1"/>
          </p:cNvSpPr>
          <p:nvPr>
            <p:ph type="ftr" sz="quarter" idx="11"/>
          </p:nvPr>
        </p:nvSpPr>
        <p:spPr/>
        <p:txBody>
          <a:bodyPr/>
          <a:lstStyle>
            <a:lvl1pPr>
              <a:defRPr/>
            </a:lvl1pPr>
          </a:lstStyle>
          <a:p>
            <a:pPr>
              <a:defRPr/>
            </a:pPr>
            <a:r>
              <a:rPr lang="es-ES"/>
              <a:t>RUTA DEL BICENTENARIO                             ZARAVA TOURS</a:t>
            </a:r>
          </a:p>
        </p:txBody>
      </p:sp>
      <p:sp>
        <p:nvSpPr>
          <p:cNvPr id="6" name="5 Marcador de número de diapositiva"/>
          <p:cNvSpPr>
            <a:spLocks noGrp="1"/>
          </p:cNvSpPr>
          <p:nvPr>
            <p:ph type="sldNum" sz="quarter" idx="12"/>
          </p:nvPr>
        </p:nvSpPr>
        <p:spPr/>
        <p:txBody>
          <a:bodyPr/>
          <a:lstStyle>
            <a:lvl1pPr>
              <a:defRPr/>
            </a:lvl1pPr>
          </a:lstStyle>
          <a:p>
            <a:pPr>
              <a:defRPr/>
            </a:pPr>
            <a:fld id="{74AA5F3F-6298-428C-A179-0151F0161515}" type="slidenum">
              <a:rPr lang="es-ES"/>
              <a:pPr>
                <a:defRPr/>
              </a:pPr>
              <a:t>‹#›</a:t>
            </a:fld>
            <a:endParaRPr lang="es-ES"/>
          </a:p>
        </p:txBody>
      </p:sp>
    </p:spTree>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5BE03204-F126-4D29-9E64-42E15BD010B3}" type="datetime1">
              <a:rPr lang="es-ES"/>
              <a:pPr>
                <a:defRPr/>
              </a:pPr>
              <a:t>31/08/2010</a:t>
            </a:fld>
            <a:endParaRPr lang="es-ES"/>
          </a:p>
        </p:txBody>
      </p:sp>
      <p:sp>
        <p:nvSpPr>
          <p:cNvPr id="5" name="4 Marcador de pie de página"/>
          <p:cNvSpPr>
            <a:spLocks noGrp="1"/>
          </p:cNvSpPr>
          <p:nvPr>
            <p:ph type="ftr" sz="quarter" idx="11"/>
          </p:nvPr>
        </p:nvSpPr>
        <p:spPr/>
        <p:txBody>
          <a:bodyPr/>
          <a:lstStyle>
            <a:lvl1pPr>
              <a:defRPr/>
            </a:lvl1pPr>
          </a:lstStyle>
          <a:p>
            <a:pPr>
              <a:defRPr/>
            </a:pPr>
            <a:r>
              <a:rPr lang="es-ES"/>
              <a:t>RUTA DEL BICENTENARIO                             ZARAVA TOURS</a:t>
            </a:r>
          </a:p>
        </p:txBody>
      </p:sp>
      <p:sp>
        <p:nvSpPr>
          <p:cNvPr id="6" name="5 Marcador de número de diapositiva"/>
          <p:cNvSpPr>
            <a:spLocks noGrp="1"/>
          </p:cNvSpPr>
          <p:nvPr>
            <p:ph type="sldNum" sz="quarter" idx="12"/>
          </p:nvPr>
        </p:nvSpPr>
        <p:spPr/>
        <p:txBody>
          <a:bodyPr/>
          <a:lstStyle>
            <a:lvl1pPr>
              <a:defRPr/>
            </a:lvl1pPr>
          </a:lstStyle>
          <a:p>
            <a:pPr>
              <a:defRPr/>
            </a:pPr>
            <a:fld id="{71D36154-30B8-429C-9F8B-B3FD4490758F}" type="slidenum">
              <a:rPr lang="es-ES"/>
              <a:pPr>
                <a:defRPr/>
              </a:pPr>
              <a:t>‹#›</a:t>
            </a:fld>
            <a:endParaRPr lang="es-ES"/>
          </a:p>
        </p:txBody>
      </p:sp>
    </p:spTree>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a:lvl1pPr>
          </a:lstStyle>
          <a:p>
            <a:pPr>
              <a:defRPr/>
            </a:pPr>
            <a:fld id="{016B523D-07D5-405A-8031-315625BA96FD}" type="datetime1">
              <a:rPr lang="es-ES"/>
              <a:pPr>
                <a:defRPr/>
              </a:pPr>
              <a:t>31/08/2010</a:t>
            </a:fld>
            <a:endParaRPr lang="es-ES"/>
          </a:p>
        </p:txBody>
      </p:sp>
      <p:sp>
        <p:nvSpPr>
          <p:cNvPr id="6" name="4 Marcador de pie de página"/>
          <p:cNvSpPr>
            <a:spLocks noGrp="1"/>
          </p:cNvSpPr>
          <p:nvPr>
            <p:ph type="ftr" sz="quarter" idx="11"/>
          </p:nvPr>
        </p:nvSpPr>
        <p:spPr/>
        <p:txBody>
          <a:bodyPr/>
          <a:lstStyle>
            <a:lvl1pPr>
              <a:defRPr/>
            </a:lvl1pPr>
          </a:lstStyle>
          <a:p>
            <a:pPr>
              <a:defRPr/>
            </a:pPr>
            <a:r>
              <a:rPr lang="es-ES"/>
              <a:t>RUTA DEL BICENTENARIO                             ZARAVA TOURS</a:t>
            </a:r>
          </a:p>
        </p:txBody>
      </p:sp>
      <p:sp>
        <p:nvSpPr>
          <p:cNvPr id="7" name="5 Marcador de número de diapositiva"/>
          <p:cNvSpPr>
            <a:spLocks noGrp="1"/>
          </p:cNvSpPr>
          <p:nvPr>
            <p:ph type="sldNum" sz="quarter" idx="12"/>
          </p:nvPr>
        </p:nvSpPr>
        <p:spPr/>
        <p:txBody>
          <a:bodyPr/>
          <a:lstStyle>
            <a:lvl1pPr>
              <a:defRPr/>
            </a:lvl1pPr>
          </a:lstStyle>
          <a:p>
            <a:pPr>
              <a:defRPr/>
            </a:pPr>
            <a:fld id="{59787902-C0B6-4E18-B6D3-240053C5E56A}" type="slidenum">
              <a:rPr lang="es-ES"/>
              <a:pPr>
                <a:defRPr/>
              </a:pPr>
              <a:t>‹#›</a:t>
            </a:fld>
            <a:endParaRPr lang="es-ES"/>
          </a:p>
        </p:txBody>
      </p:sp>
    </p:spTree>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a:lvl1pPr>
          </a:lstStyle>
          <a:p>
            <a:pPr>
              <a:defRPr/>
            </a:pPr>
            <a:fld id="{045E47B3-7F22-4F8D-9A49-9E9F2A00B360}" type="datetime1">
              <a:rPr lang="es-ES"/>
              <a:pPr>
                <a:defRPr/>
              </a:pPr>
              <a:t>31/08/2010</a:t>
            </a:fld>
            <a:endParaRPr lang="es-ES"/>
          </a:p>
        </p:txBody>
      </p:sp>
      <p:sp>
        <p:nvSpPr>
          <p:cNvPr id="8" name="4 Marcador de pie de página"/>
          <p:cNvSpPr>
            <a:spLocks noGrp="1"/>
          </p:cNvSpPr>
          <p:nvPr>
            <p:ph type="ftr" sz="quarter" idx="11"/>
          </p:nvPr>
        </p:nvSpPr>
        <p:spPr/>
        <p:txBody>
          <a:bodyPr/>
          <a:lstStyle>
            <a:lvl1pPr>
              <a:defRPr/>
            </a:lvl1pPr>
          </a:lstStyle>
          <a:p>
            <a:pPr>
              <a:defRPr/>
            </a:pPr>
            <a:r>
              <a:rPr lang="es-ES"/>
              <a:t>RUTA DEL BICENTENARIO                             ZARAVA TOURS</a:t>
            </a:r>
          </a:p>
        </p:txBody>
      </p:sp>
      <p:sp>
        <p:nvSpPr>
          <p:cNvPr id="9" name="5 Marcador de número de diapositiva"/>
          <p:cNvSpPr>
            <a:spLocks noGrp="1"/>
          </p:cNvSpPr>
          <p:nvPr>
            <p:ph type="sldNum" sz="quarter" idx="12"/>
          </p:nvPr>
        </p:nvSpPr>
        <p:spPr/>
        <p:txBody>
          <a:bodyPr/>
          <a:lstStyle>
            <a:lvl1pPr>
              <a:defRPr/>
            </a:lvl1pPr>
          </a:lstStyle>
          <a:p>
            <a:pPr>
              <a:defRPr/>
            </a:pPr>
            <a:fld id="{D764786D-077F-4555-AF0A-A5A2D5B04F72}" type="slidenum">
              <a:rPr lang="es-ES"/>
              <a:pPr>
                <a:defRPr/>
              </a:pPr>
              <a:t>‹#›</a:t>
            </a:fld>
            <a:endParaRPr lang="es-ES"/>
          </a:p>
        </p:txBody>
      </p:sp>
    </p:spTree>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a:lvl1pPr>
          </a:lstStyle>
          <a:p>
            <a:pPr>
              <a:defRPr/>
            </a:pPr>
            <a:fld id="{2812AFF5-1E23-490F-8DEF-87ECB03670C0}" type="datetime1">
              <a:rPr lang="es-ES"/>
              <a:pPr>
                <a:defRPr/>
              </a:pPr>
              <a:t>31/08/2010</a:t>
            </a:fld>
            <a:endParaRPr lang="es-ES"/>
          </a:p>
        </p:txBody>
      </p:sp>
      <p:sp>
        <p:nvSpPr>
          <p:cNvPr id="4" name="4 Marcador de pie de página"/>
          <p:cNvSpPr>
            <a:spLocks noGrp="1"/>
          </p:cNvSpPr>
          <p:nvPr>
            <p:ph type="ftr" sz="quarter" idx="11"/>
          </p:nvPr>
        </p:nvSpPr>
        <p:spPr/>
        <p:txBody>
          <a:bodyPr/>
          <a:lstStyle>
            <a:lvl1pPr>
              <a:defRPr/>
            </a:lvl1pPr>
          </a:lstStyle>
          <a:p>
            <a:pPr>
              <a:defRPr/>
            </a:pPr>
            <a:r>
              <a:rPr lang="es-ES"/>
              <a:t>RUTA DEL BICENTENARIO                             ZARAVA TOURS</a:t>
            </a:r>
          </a:p>
        </p:txBody>
      </p:sp>
      <p:sp>
        <p:nvSpPr>
          <p:cNvPr id="5" name="5 Marcador de número de diapositiva"/>
          <p:cNvSpPr>
            <a:spLocks noGrp="1"/>
          </p:cNvSpPr>
          <p:nvPr>
            <p:ph type="sldNum" sz="quarter" idx="12"/>
          </p:nvPr>
        </p:nvSpPr>
        <p:spPr/>
        <p:txBody>
          <a:bodyPr/>
          <a:lstStyle>
            <a:lvl1pPr>
              <a:defRPr/>
            </a:lvl1pPr>
          </a:lstStyle>
          <a:p>
            <a:pPr>
              <a:defRPr/>
            </a:pPr>
            <a:fld id="{563B4F76-F8A5-4AA0-AE4D-EDAAC06525AE}" type="slidenum">
              <a:rPr lang="es-ES"/>
              <a:pPr>
                <a:defRPr/>
              </a:pPr>
              <a:t>‹#›</a:t>
            </a:fld>
            <a:endParaRPr lang="es-ES"/>
          </a:p>
        </p:txBody>
      </p:sp>
    </p:spTree>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439FC414-ED3C-4C90-856B-89B941F019E4}" type="datetime1">
              <a:rPr lang="es-ES"/>
              <a:pPr>
                <a:defRPr/>
              </a:pPr>
              <a:t>31/08/2010</a:t>
            </a:fld>
            <a:endParaRPr lang="es-ES"/>
          </a:p>
        </p:txBody>
      </p:sp>
      <p:sp>
        <p:nvSpPr>
          <p:cNvPr id="3" name="4 Marcador de pie de página"/>
          <p:cNvSpPr>
            <a:spLocks noGrp="1"/>
          </p:cNvSpPr>
          <p:nvPr>
            <p:ph type="ftr" sz="quarter" idx="11"/>
          </p:nvPr>
        </p:nvSpPr>
        <p:spPr/>
        <p:txBody>
          <a:bodyPr/>
          <a:lstStyle>
            <a:lvl1pPr>
              <a:defRPr/>
            </a:lvl1pPr>
          </a:lstStyle>
          <a:p>
            <a:pPr>
              <a:defRPr/>
            </a:pPr>
            <a:r>
              <a:rPr lang="es-ES"/>
              <a:t>RUTA DEL BICENTENARIO                             ZARAVA TOURS</a:t>
            </a:r>
          </a:p>
        </p:txBody>
      </p:sp>
      <p:sp>
        <p:nvSpPr>
          <p:cNvPr id="4" name="5 Marcador de número de diapositiva"/>
          <p:cNvSpPr>
            <a:spLocks noGrp="1"/>
          </p:cNvSpPr>
          <p:nvPr>
            <p:ph type="sldNum" sz="quarter" idx="12"/>
          </p:nvPr>
        </p:nvSpPr>
        <p:spPr/>
        <p:txBody>
          <a:bodyPr/>
          <a:lstStyle>
            <a:lvl1pPr>
              <a:defRPr/>
            </a:lvl1pPr>
          </a:lstStyle>
          <a:p>
            <a:pPr>
              <a:defRPr/>
            </a:pPr>
            <a:fld id="{560EB9A5-ABDB-4768-AC58-93AAAD9AC0C7}" type="slidenum">
              <a:rPr lang="es-ES"/>
              <a:pPr>
                <a:defRPr/>
              </a:pPr>
              <a:t>‹#›</a:t>
            </a:fld>
            <a:endParaRPr lang="es-ES"/>
          </a:p>
        </p:txBody>
      </p:sp>
    </p:spTree>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D82A1F7F-E044-43AF-A9FD-EF4568F7DCF0}" type="datetime1">
              <a:rPr lang="es-ES"/>
              <a:pPr>
                <a:defRPr/>
              </a:pPr>
              <a:t>31/08/2010</a:t>
            </a:fld>
            <a:endParaRPr lang="es-ES"/>
          </a:p>
        </p:txBody>
      </p:sp>
      <p:sp>
        <p:nvSpPr>
          <p:cNvPr id="6" name="4 Marcador de pie de página"/>
          <p:cNvSpPr>
            <a:spLocks noGrp="1"/>
          </p:cNvSpPr>
          <p:nvPr>
            <p:ph type="ftr" sz="quarter" idx="11"/>
          </p:nvPr>
        </p:nvSpPr>
        <p:spPr/>
        <p:txBody>
          <a:bodyPr/>
          <a:lstStyle>
            <a:lvl1pPr>
              <a:defRPr/>
            </a:lvl1pPr>
          </a:lstStyle>
          <a:p>
            <a:pPr>
              <a:defRPr/>
            </a:pPr>
            <a:r>
              <a:rPr lang="es-ES"/>
              <a:t>RUTA DEL BICENTENARIO                             ZARAVA TOURS</a:t>
            </a:r>
          </a:p>
        </p:txBody>
      </p:sp>
      <p:sp>
        <p:nvSpPr>
          <p:cNvPr id="7" name="5 Marcador de número de diapositiva"/>
          <p:cNvSpPr>
            <a:spLocks noGrp="1"/>
          </p:cNvSpPr>
          <p:nvPr>
            <p:ph type="sldNum" sz="quarter" idx="12"/>
          </p:nvPr>
        </p:nvSpPr>
        <p:spPr/>
        <p:txBody>
          <a:bodyPr/>
          <a:lstStyle>
            <a:lvl1pPr>
              <a:defRPr/>
            </a:lvl1pPr>
          </a:lstStyle>
          <a:p>
            <a:pPr>
              <a:defRPr/>
            </a:pPr>
            <a:fld id="{4C1FD71F-0022-4578-B888-02DCDB43D3BE}" type="slidenum">
              <a:rPr lang="es-ES"/>
              <a:pPr>
                <a:defRPr/>
              </a:pPr>
              <a:t>‹#›</a:t>
            </a:fld>
            <a:endParaRPr lang="es-ES"/>
          </a:p>
        </p:txBody>
      </p:sp>
    </p:spTree>
  </p:cSld>
  <p:clrMapOvr>
    <a:masterClrMapping/>
  </p:clrMapOvr>
  <p:transition spd="med">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E9528BC9-F222-4F6B-863A-DC21B547458F}" type="datetime1">
              <a:rPr lang="es-ES"/>
              <a:pPr>
                <a:defRPr/>
              </a:pPr>
              <a:t>31/08/2010</a:t>
            </a:fld>
            <a:endParaRPr lang="es-ES"/>
          </a:p>
        </p:txBody>
      </p:sp>
      <p:sp>
        <p:nvSpPr>
          <p:cNvPr id="6" name="4 Marcador de pie de página"/>
          <p:cNvSpPr>
            <a:spLocks noGrp="1"/>
          </p:cNvSpPr>
          <p:nvPr>
            <p:ph type="ftr" sz="quarter" idx="11"/>
          </p:nvPr>
        </p:nvSpPr>
        <p:spPr/>
        <p:txBody>
          <a:bodyPr/>
          <a:lstStyle>
            <a:lvl1pPr>
              <a:defRPr/>
            </a:lvl1pPr>
          </a:lstStyle>
          <a:p>
            <a:pPr>
              <a:defRPr/>
            </a:pPr>
            <a:r>
              <a:rPr lang="es-ES"/>
              <a:t>RUTA DEL BICENTENARIO                             ZARAVA TOURS</a:t>
            </a:r>
          </a:p>
        </p:txBody>
      </p:sp>
      <p:sp>
        <p:nvSpPr>
          <p:cNvPr id="7" name="5 Marcador de número de diapositiva"/>
          <p:cNvSpPr>
            <a:spLocks noGrp="1"/>
          </p:cNvSpPr>
          <p:nvPr>
            <p:ph type="sldNum" sz="quarter" idx="12"/>
          </p:nvPr>
        </p:nvSpPr>
        <p:spPr/>
        <p:txBody>
          <a:bodyPr/>
          <a:lstStyle>
            <a:lvl1pPr>
              <a:defRPr/>
            </a:lvl1pPr>
          </a:lstStyle>
          <a:p>
            <a:pPr>
              <a:defRPr/>
            </a:pPr>
            <a:fld id="{645B606F-63D1-4110-8EAB-AE7DFA5CDC3A}" type="slidenum">
              <a:rPr lang="es-ES"/>
              <a:pPr>
                <a:defRPr/>
              </a:pPr>
              <a:t>‹#›</a:t>
            </a:fld>
            <a:endParaRPr lang="es-ES"/>
          </a:p>
        </p:txBody>
      </p:sp>
    </p:spTree>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1027"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CC40B41-D6D0-423E-82AE-42F815EC67F9}" type="datetime1">
              <a:rPr lang="es-ES"/>
              <a:pPr>
                <a:defRPr/>
              </a:pPr>
              <a:t>31/08/2010</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r>
              <a:rPr lang="es-ES"/>
              <a:t>RUTA DEL BICENTENARIO                             ZARAVA TOURS</a:t>
            </a: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EDDE8BDF-6FE4-472E-A421-B4C3422783C8}" type="slidenum">
              <a:rPr lang="es-ES"/>
              <a:pPr>
                <a:defRPr/>
              </a:pPr>
              <a:t>‹#›</a:t>
            </a:fld>
            <a:endParaRPr lang="es-E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ransition spd="med">
    <p:wipe dir="r"/>
  </p:transition>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slide" Target="slide9.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slide" Target="slide9.xml"/><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emf"/></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slide" Target="slide9.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slide" Target="slide9.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slide" Target="slide9.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slide" Target="slide9.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slide" Target="slide9.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slide" Target="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slide" Target="slide9.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slide" Target="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slide" Target="sl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hyperlink" Target="http://iza-boyaca.gov.co/apc-aa-files/63666265363633626362616135663365/parque_ecologico.JPG" TargetMode="External"/><Relationship Id="rId4" Type="http://schemas.openxmlformats.org/officeDocument/2006/relationships/slide" Target="slide9.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slide" Target="slide9.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slide" Target="slide9.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4.jpeg"/><Relationship Id="rId7" Type="http://schemas.openxmlformats.org/officeDocument/2006/relationships/image" Target="../media/image4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hyperlink" Target="Track12.cda" TargetMode="External"/><Relationship Id="rId9"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jpeg"/><Relationship Id="rId7"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5.xml"/><Relationship Id="rId18" Type="http://schemas.openxmlformats.org/officeDocument/2006/relationships/slide" Target="slide21.xml"/><Relationship Id="rId3" Type="http://schemas.openxmlformats.org/officeDocument/2006/relationships/image" Target="../media/image24.jpeg"/><Relationship Id="rId21" Type="http://schemas.openxmlformats.org/officeDocument/2006/relationships/slide" Target="slide25.xml"/><Relationship Id="rId7" Type="http://schemas.openxmlformats.org/officeDocument/2006/relationships/image" Target="../media/image28.jpeg"/><Relationship Id="rId12" Type="http://schemas.openxmlformats.org/officeDocument/2006/relationships/slide" Target="slide14.xml"/><Relationship Id="rId17" Type="http://schemas.openxmlformats.org/officeDocument/2006/relationships/slide" Target="slide19.xml"/><Relationship Id="rId2" Type="http://schemas.openxmlformats.org/officeDocument/2006/relationships/image" Target="../media/image23.png"/><Relationship Id="rId16" Type="http://schemas.openxmlformats.org/officeDocument/2006/relationships/slide" Target="slide17.xml"/><Relationship Id="rId20" Type="http://schemas.openxmlformats.org/officeDocument/2006/relationships/slide" Target="slide22.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slide" Target="slide13.xml"/><Relationship Id="rId5" Type="http://schemas.openxmlformats.org/officeDocument/2006/relationships/image" Target="../media/image26.png"/><Relationship Id="rId15" Type="http://schemas.openxmlformats.org/officeDocument/2006/relationships/slide" Target="slide18.xml"/><Relationship Id="rId23" Type="http://schemas.openxmlformats.org/officeDocument/2006/relationships/slide" Target="slide23.xml"/><Relationship Id="rId10" Type="http://schemas.openxmlformats.org/officeDocument/2006/relationships/slide" Target="slide10.xml"/><Relationship Id="rId19" Type="http://schemas.openxmlformats.org/officeDocument/2006/relationships/slide" Target="slide20.xml"/><Relationship Id="rId4" Type="http://schemas.openxmlformats.org/officeDocument/2006/relationships/image" Target="../media/image25.png"/><Relationship Id="rId9" Type="http://schemas.openxmlformats.org/officeDocument/2006/relationships/slide" Target="slide12.xml"/><Relationship Id="rId14" Type="http://schemas.openxmlformats.org/officeDocument/2006/relationships/slide" Target="slide16.xml"/><Relationship Id="rId22" Type="http://schemas.openxmlformats.org/officeDocument/2006/relationships/slide" Target="slide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http://portal.pulsopolitico.com.mx/wp-content/uploads/2010/07/3110.jpg"/>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
        <p:nvSpPr>
          <p:cNvPr id="2" name="1 Título"/>
          <p:cNvSpPr>
            <a:spLocks noGrp="1"/>
          </p:cNvSpPr>
          <p:nvPr>
            <p:ph type="ctrTitle"/>
          </p:nvPr>
        </p:nvSpPr>
        <p:spPr>
          <a:xfrm>
            <a:off x="1692275" y="0"/>
            <a:ext cx="7772400" cy="1470025"/>
          </a:xfrm>
        </p:spPr>
        <p:txBody>
          <a:bodyPr/>
          <a:lstStyle/>
          <a:p>
            <a:pPr eaLnBrk="1" hangingPunct="1"/>
            <a:r>
              <a:rPr lang="es-MX" smtClean="0">
                <a:solidFill>
                  <a:schemeClr val="bg1"/>
                </a:solidFill>
              </a:rPr>
              <a:t>RUTA DEL BICENTENARIO </a:t>
            </a:r>
            <a:endParaRPr lang="es-ES" smtClean="0">
              <a:solidFill>
                <a:schemeClr val="bg1"/>
              </a:solidFill>
            </a:endParaRPr>
          </a:p>
        </p:txBody>
      </p:sp>
      <p:sp>
        <p:nvSpPr>
          <p:cNvPr id="3" name="2 Subtítulo"/>
          <p:cNvSpPr>
            <a:spLocks noGrp="1"/>
          </p:cNvSpPr>
          <p:nvPr>
            <p:ph type="subTitle" idx="1"/>
          </p:nvPr>
        </p:nvSpPr>
        <p:spPr>
          <a:xfrm>
            <a:off x="2743200" y="1557338"/>
            <a:ext cx="6400800" cy="4608512"/>
          </a:xfrm>
        </p:spPr>
        <p:txBody>
          <a:bodyPr rtlCol="0">
            <a:normAutofit lnSpcReduction="10000"/>
          </a:bodyPr>
          <a:lstStyle/>
          <a:p>
            <a:pPr eaLnBrk="1" fontAlgn="auto" hangingPunct="1">
              <a:spcAft>
                <a:spcPts val="0"/>
              </a:spcAft>
              <a:buFont typeface="Arial" pitchFamily="34" charset="0"/>
              <a:buNone/>
              <a:defRPr/>
            </a:pPr>
            <a:endParaRPr lang="es-MX" b="1" dirty="0" smtClean="0">
              <a:solidFill>
                <a:schemeClr val="bg1"/>
              </a:solidFill>
            </a:endParaRPr>
          </a:p>
          <a:p>
            <a:pPr eaLnBrk="1" fontAlgn="auto" hangingPunct="1">
              <a:spcAft>
                <a:spcPts val="0"/>
              </a:spcAft>
              <a:buFont typeface="Wingdings" pitchFamily="2" charset="2"/>
              <a:buChar char="ü"/>
              <a:defRPr/>
            </a:pPr>
            <a:r>
              <a:rPr lang="es-MX" b="1" dirty="0" smtClean="0">
                <a:solidFill>
                  <a:schemeClr val="bg1"/>
                </a:solidFill>
              </a:rPr>
              <a:t>SAN MIGUEL DE ALLENDE</a:t>
            </a:r>
          </a:p>
          <a:p>
            <a:pPr eaLnBrk="1" fontAlgn="auto" hangingPunct="1">
              <a:spcAft>
                <a:spcPts val="0"/>
              </a:spcAft>
              <a:buFont typeface="Wingdings" pitchFamily="2" charset="2"/>
              <a:buChar char="ü"/>
              <a:defRPr/>
            </a:pPr>
            <a:endParaRPr lang="es-MX" b="1" dirty="0" smtClean="0">
              <a:solidFill>
                <a:schemeClr val="bg1"/>
              </a:solidFill>
            </a:endParaRPr>
          </a:p>
          <a:p>
            <a:pPr eaLnBrk="1" fontAlgn="auto" hangingPunct="1">
              <a:spcAft>
                <a:spcPts val="0"/>
              </a:spcAft>
              <a:buFont typeface="Wingdings" pitchFamily="2" charset="2"/>
              <a:buChar char="ü"/>
              <a:defRPr/>
            </a:pPr>
            <a:r>
              <a:rPr lang="es-MX" b="1" dirty="0" smtClean="0">
                <a:solidFill>
                  <a:schemeClr val="bg1"/>
                </a:solidFill>
              </a:rPr>
              <a:t>DOLORES HIDALGO</a:t>
            </a:r>
          </a:p>
          <a:p>
            <a:pPr eaLnBrk="1" fontAlgn="auto" hangingPunct="1">
              <a:spcAft>
                <a:spcPts val="0"/>
              </a:spcAft>
              <a:buFont typeface="Wingdings" pitchFamily="2" charset="2"/>
              <a:buChar char="ü"/>
              <a:defRPr/>
            </a:pPr>
            <a:endParaRPr lang="es-MX" b="1" dirty="0" smtClean="0">
              <a:solidFill>
                <a:schemeClr val="bg1"/>
              </a:solidFill>
            </a:endParaRPr>
          </a:p>
          <a:p>
            <a:pPr eaLnBrk="1" fontAlgn="auto" hangingPunct="1">
              <a:spcAft>
                <a:spcPts val="0"/>
              </a:spcAft>
              <a:buFont typeface="Wingdings" pitchFamily="2" charset="2"/>
              <a:buChar char="ü"/>
              <a:defRPr/>
            </a:pPr>
            <a:r>
              <a:rPr lang="es-MX" b="1" dirty="0" smtClean="0">
                <a:solidFill>
                  <a:schemeClr val="bg1"/>
                </a:solidFill>
              </a:rPr>
              <a:t>GUANAJUATO</a:t>
            </a:r>
          </a:p>
          <a:p>
            <a:pPr eaLnBrk="1" fontAlgn="auto" hangingPunct="1">
              <a:spcAft>
                <a:spcPts val="0"/>
              </a:spcAft>
              <a:buFont typeface="Wingdings" pitchFamily="2" charset="2"/>
              <a:buChar char="ü"/>
              <a:defRPr/>
            </a:pPr>
            <a:endParaRPr lang="es-MX" b="1" dirty="0" smtClean="0">
              <a:solidFill>
                <a:schemeClr val="bg1"/>
              </a:solidFill>
            </a:endParaRPr>
          </a:p>
          <a:p>
            <a:pPr eaLnBrk="1" fontAlgn="auto" hangingPunct="1">
              <a:spcAft>
                <a:spcPts val="0"/>
              </a:spcAft>
              <a:buFont typeface="Wingdings" pitchFamily="2" charset="2"/>
              <a:buChar char="ü"/>
              <a:defRPr/>
            </a:pPr>
            <a:r>
              <a:rPr lang="es-MX" b="1" dirty="0" smtClean="0">
                <a:solidFill>
                  <a:schemeClr val="bg1"/>
                </a:solidFill>
              </a:rPr>
              <a:t>PARQUE BICENTENARIO</a:t>
            </a:r>
          </a:p>
          <a:p>
            <a:pPr eaLnBrk="1" fontAlgn="auto" hangingPunct="1">
              <a:spcAft>
                <a:spcPts val="0"/>
              </a:spcAft>
              <a:buFont typeface="Arial" pitchFamily="34" charset="0"/>
              <a:buNone/>
              <a:defRPr/>
            </a:pPr>
            <a:endParaRPr lang="es-ES" b="1" dirty="0">
              <a:solidFill>
                <a:schemeClr val="bg1"/>
              </a:solidFill>
            </a:endParaRPr>
          </a:p>
        </p:txBody>
      </p:sp>
      <p:sp>
        <p:nvSpPr>
          <p:cNvPr id="4" name="3 Marcador de fecha"/>
          <p:cNvSpPr>
            <a:spLocks noGrp="1"/>
          </p:cNvSpPr>
          <p:nvPr>
            <p:ph type="dt" sz="quarter" idx="10"/>
          </p:nvPr>
        </p:nvSpPr>
        <p:spPr/>
        <p:txBody>
          <a:bodyPr/>
          <a:lstStyle/>
          <a:p>
            <a:pPr>
              <a:defRPr/>
            </a:pPr>
            <a:fld id="{6CB58EAC-EDAD-4619-8380-FC8EADA541D2}" type="datetime1">
              <a:rPr lang="es-ES"/>
              <a:pPr>
                <a:defRPr/>
              </a:pPr>
              <a:t>31/08/2010</a:t>
            </a:fld>
            <a:endParaRPr lang="es-ES"/>
          </a:p>
        </p:txBody>
      </p:sp>
      <p:sp>
        <p:nvSpPr>
          <p:cNvPr id="5" name="4 Marcador de número de diapositiva"/>
          <p:cNvSpPr>
            <a:spLocks noGrp="1"/>
          </p:cNvSpPr>
          <p:nvPr>
            <p:ph type="sldNum" sz="quarter" idx="12"/>
          </p:nvPr>
        </p:nvSpPr>
        <p:spPr/>
        <p:txBody>
          <a:bodyPr/>
          <a:lstStyle/>
          <a:p>
            <a:pPr>
              <a:defRPr/>
            </a:pPr>
            <a:fld id="{6508ACB1-D31B-49F8-B7BD-0D417FEDA626}" type="slidenum">
              <a:rPr lang="es-ES"/>
              <a:pPr>
                <a:defRPr/>
              </a:pPr>
              <a:t>1</a:t>
            </a:fld>
            <a:endParaRPr lang="es-ES"/>
          </a:p>
        </p:txBody>
      </p:sp>
      <p:sp>
        <p:nvSpPr>
          <p:cNvPr id="15366" name="AutoShape 4" descr="data:image/jpg;base64,/9j/4AAQSkZJRgABAQAAAQABAAD/2wBDAAkGBwgHBgkIBwgKCgkLDRYPDQwMDRsUFRAWIB0iIiAdHx8kKDQsJCYxJx8fLT0tMTU3Ojo6Iys/RD84QzQ5Ojf/2wBDAQoKCg0MDRoPDxo3JR8lNzc3Nzc3Nzc3Nzc3Nzc3Nzc3Nzc3Nzc3Nzc3Nzc3Nzc3Nzc3Nzc3Nzc3Nzc3Nzc3Nzf/wAARCACgAOcDASIAAhEBAxEB/8QAHAAAAQUBAQEAAAAAAAAAAAAABAIDBQYHAQAI/8QAQxAAAgEDAgMFBQYEAwUJAAAAAQIDAAQRBSESMUEGEyJRYRQycYGRB0JSobHBFSNi0TNE8BY0gpLhJCVTZHKiwtPx/8QAGwEAAgMBAQEAAAAAAAAAAAAAAQIAAwQFBgf/xAAoEQACAgEEAgIBBAMAAAAAAAAAAQIRAwQSITFBUQUiEwYjMnGRweH/2gAMAwEAAhEDEQA/AM3itIpMKCY/6juDXLjTriEBipZDyZdwal7gRhYrqNAYJ1DFD0PX86et1yhNs5ZesZHL5Vy97TPfx0eOS4KzwMvTHnSvBjxIB6irDLZ29wNh3MnljY1Hz6c8RIKkjz6U28qnoZR65I8RKfcb61xomXoafMBXcZr38xfX5UdxQ8LXaB8V7HnRWVb30z8K93ULDYkHyqWD8bBiMKa02yj4LW2RlOVgjHL+kVnJtGYqEPvMFHzrUbqxvLW6kjK5VGK8s8v/AMrRgV2cv5GTjSYuNBwcyvwODT8QIAHtE6j+iZh+hoNZXTZ4Tj0p0XMJ5l1+VaaOI5BpMjKA13dEjlmZmH5nFIIB2LgjrxQxtn5lTTSyxNykBpXGCcZqULYpkyBjuiRsM2sJ2/5aQbeI+EQWLdCX0+3P/wAKcGcbUsYAHxzQoFgUiouVMFgG34T/AA63/wDroYueJ1NvYAj3SNPtxn/2UfKgLb8xQ8qgN7tQDYLE98zIq3LREkAiFEjz8OEA1m2rXlxdavfzPczOWuH8RlY5AOB18gPpWkSydyry/wDhIz7egzWUJxyIWJ3Y8RpJFWR8HpGLYBZjj1JpHyxS+EDrk14oT0pCkaY7iudaeERPT60/HaM3JaFg3JAYTPKnY7Z5GCqMnyqTjswMZwQfKj7e2C4Gw286G4rllSI6y0lpGAZCR1AFWWy0aG3CsY0Lk+9J7q+uPT86bjlW1QtEAH5Kx34frTJaeUiIcTluajJzVcm2ZJ5JTZJWmpi1vrSaNyVgdnZiSCxKMp5DYeLlXqEkge1snebAOQBnfrXqMZUqJCbiqBLIH+HmzZS3dsTn9qa7p4nBQspHTkaYOqzPMXyiJ0VFAAoqPU+IeMKx9RWVp+T7HizYmkl4HkvZBgSoG9SKIWaORcEtg9DyFMJLbPuU58yDS+5hbdJRg8smgalK/I3NbREkg7elCPaZPhapAQMv3lYelea3cjKjnUsWWOL8EQ0JHNaR3Q6c6lWTfxDHpTRhRs8waiZnlp0BWwMV3bOT4VmQt8Awra7hrsXUuQrjjOTWMXMREbYPStstZDc6fZXZGTNbROceZUZ/OtumfZ5v5rFtcWDkJJ/jQLn4Un2C1l5IV+dSPAGHvbetdMGRyBHpWw86yIm0QfcwDyx60HLpk0Q91iPxDrVjVWUDhJGORrvHIOqn41BSpGO4iORxbeY3FdW4cHLxsR1Iq2e8McKH5V7uVIyYUOOoFAhT2mzsEcjp4aQe9YYWHB82NXUQBjgQjPotd/hrPv3GPUioAz7ULeY6RqG44ltZT4R/TWZxWx7qMhSARscc6+i7rSzJp+oR8Jy9rMo9cocVhdhA8lrCVOfABVWR0Zs8tqI4WbYyF+pp5bIcyc48qlzaor4znn8zTgg4RgFR+9Z3MxvKyNjssNsvzNEpZ4B4cnHOjhE5OxDNnp/r0p7uWVDjOx2/vSuRVLKwAWzL0znktEwWcxPu7Y50X3MmAFG/7/6Ne80L8TMBxY3C7cqFlTm2CpaKzcVwx4R7oHU0fDwxYLgog3YDGWpEvdwpxzEMcbL1HyoK7uONjwNjzH7UOxeWNarOZ7ZgBwgEYwc9a9Qdy5eFgBgZ6V6mouiqRBKTXRIRSRXcUD6Qmx2O4I5g0THeEdfrQOK8KVxTLo5pRJmK9xtRUd6DzY/Wq8rkdT9adSY+ZpXjNcNbJFlW8jI8UZrqtbSHOGX41X0n9TT6XB2y31NLso0x1ifZMywRNE3BIPdO2K2fstY9/wBkdHcKGIs0GckGsEN1hD02OSDW4dkNXWDstoqLLg+xrkMOfP8AtWnTLlnD+fyqUINeyUm0506b+ooc28q7lG+XWpaDVlcDj4GB8jT/ALTaTe8uD51r5PLtkAVwfECPlXeFTyWp9rW2nXwurfHFDy6QOaYHwo2BkOYx0yK5wFeRzR0umzICRv8AI0O8EiDeMt6gZo2ChpJpY+RIomHUSnvsT8qGOcbgj0NcIUjc1AMmrW6huCYnG7eA+oI/6189WkZW2Eaj/DZozn0OK2uGQwzI4KkqwO9Yxr0baR2p1eyGypdu8YI+4/iXHyaqcytGTVJyjwelDg78v1ponmQD8KdivIXXhfhydtudOG2SQcUMg3zkHc1mOdyuwfvWXqc8hSxO+d2JxSJIHiAJU5O4NMMZCP5YA2/D6VFyGrCJLuXhI4+EfGkwSGPLhtz1FAIWaTibpvvtXpLgs2QTj9qNWHYGzTu5y7f9aYeQcWOYHUUKH4gD1pyPxeE7jypqDsocZg6kAg/CvVxUVAc/SvUCWQQJpYp9o8fdpHB6Ulo+kqDEV6lla4BQsO0TivYpRFeo2LtOA0tWpOK6KhOUKZyFOP1rUtFvGTRtNQsMC1QflWVSf4bfCtG00kaXYD/y0f6Vfg7OZ8m3sVlkhv8AfYsvqDR0Opyr7s7fPBqqh9+Zrs17HZW5mmO2eFVGMs3kP3NabSRxa5LxBqpVC8jBIx70hwoA9SdqQvbnSIdkv55guc9zbtIq4wT4uW2RnfqKx/UL67uJGa4lLLISe6ZiyRbD3RvjoOWfXJ2bjncTKWkZ5OJVV3LDhLEksOm2OpPOqZZfRasfs3jS+19jqMixRTlZH/w0nhMTSf8ApB5/Kpf2qCTaZOHHXBH7V88xavFa3MF5ClxdyKVdJ55TwqwPF4gNzyBwCo23BHOQ0XttrNhcMZ7mW7sxNm5lZeIheEZxvtjGcDmTvnYUYyvsSUfRu3dWM+4ZcnzNNS6RC4yj4+FUC27d2j6zFZywMttckJa3nF4JW4QSp6ruwA+eedWSLVuA5JdT5Zq2iuw2bRZkPFG4YDesz+2DRZLefS9WVPFKDaTlTzIHEh+mR8q02HWmA2k4h/XVa+1e6W67HLKyKxivoeQ5ZyP3pJr6iZK2sxUhlxxAggY3FKS4mjORIRjpUuHs5cBmKMep3pMllBKx7toyPPOM1lv2cvevINb6tLHjvDxA9CM0aLmzuU/mpwMOqnf/AFy/OgpNKI9zLfChWspUOxG1BpeAbYPolGs0kTEDhzjPDnlQElkykgoV9elID3MDZ8RGcjHSiotSOyzeIc8YBqcoFSj0R7wsu+CRSFZgc8seeanC1ncgbNE/nnIpqewynFwqwO54aikTf7Ao7rvFAbwnqfOvUia2eLdRxdK9TcDfUWlhGygrPxE1xtPZTsc+vSkQvCcGNiuPWjI5CB7wI+NZXaPrsI4pIAa1YdKbaBh0qaVkYYNKNsrjK1NzHeki+iAMLc6SUIqcex3PhB+dDyWmOWc+WKKmZ56OSIvgpPDRz2zLscU0YWB5U24zywSQK6+Bh6VotgD/AAuwOP8ALR/pVAkjIVifKtLsICdK04YOTaRkeuwrTp3bOL8pDbFWNKu+/Ty3P051VdW1L2y5EsIcwR7RNwleEDYnHmSD8Ns7irlcJJFbXM0LAyQJJjhI8LqhIHxBqjwRk28CxmM7QBASeZCgE+mCx9cnyq3K2qRxsaTY2+LiPEYTiJwgXoRywPTP1P8AV4mJWAjZlDM54Twgljx4Iwc7b5x6+WDu5EjXFx3VlC7ysVijMZ3YtxYzkblsMT6DpjNO3FmVu5rYvE9xazd2zxEkKV2226EsMjqc9QWra8j2ugYFQjrG4TK4ZGyRkkHbpvw+v9nnlMWjT3VklwL60mjzIjEokRyCSuPxDHoCackDxcMkkOACpzH7o3B2/bHRh8DM9jbdpJbi6KFLdYe4HegKspY7jyOADny4hUgm3yCfCH9H0WO4vNN1ltUiuraACWOC3iwBIMc254BUHHTGBgCrU1wyswbORvw8zv8A6NUKyjn0ntLremdn5hJE9g9yighlhkChtumRkgfEZ5VKdj9PsYdJg1S1a4lur6Id/JM+TxAnix/xddzitPRnLULz1OfjUN2+unbsfcIGOPa4TjPqaMGSPE2PSobtxk9lJ9/81CPzNSXQsuikLcuvLHLqKcW8PUbelBdAa5vWZpGBwRMQ6my83YD40UupK3vxpJ8arhOOea53jD3Til2IR4ky0Ce0cYZWRunCdq49rbSeMNuPMb1XFupF6g/GnFvWA339BS7GhPxSXROrp6cJeMAAYyeLnuKUsFzCMoWU/HP+uVRcGoAYAJ+BNFJfkDxMcE8wfSlcWI4zXYWxEgPeo0bZ94JtXqEF3OjZifbyJz+VeqUxNrK4FaM4OQRT0dw6/eqYNolxkOqlhsWXnQdxpckeSm4pN8Zdn1R6TLi5j0eivyNmNGw3ynr+dQzxshwy4pIJBobExoarJj4ZaortWG42PUedEK/GP5ZGOmaqcc7puCfrRUWoEbEn60jgzdj16fEiwMiEYZMfCmmtI390/WhLfUc82z6UbHcxSDDHFLyalPFNAV3YssTlhjAztvWwabo7y9n9KNvLwPJYRiNmGQrFNjj41l828DCNuIYPwrcexs0c3Y/R5CvEvska8vIY/atelfLPNfqKCjGFezEuwOn3dj2yNnqbkiFZAfEXSaV/CGU8jkfe9DQ1jpUwe3jkSSNUuGiuJSPDAUlCFiemFZiBzJwACRV4+0J73st2ji1LS57Wwjktj3bCzXDkEFkkbBJzhcbjABFF9o9N1HU9OsbnTdLhn029Iv7uBAqyW8jAM4BJ3ZssCSDyxjBrXJWjymOX2cUUdbq10WNP4BDIXw3De3GCxzgExpyUYAHE2djjckk1m0PjMlwHkLsxMikswPFuT13329cbZJF1ROz+qm6SCTU7RZAzRPcSxGN1wMZkG67cWwyQoOPWt6nPFd6hxW0UdlDIBGjhDHHywWIYkptgDbHoc5K065GWSF8MDup+6gt2eRzGy8SoSNxk7564OQT55PlSXhvNQtoQYp5tPsIivFFGeFckkkncZLNuef5VZ9X7Q3Fn3OnxaNY209ovczd9bhgEAJVACc4weI9TnpuahbrtDfXmifwy8idRDwOslsvdhFBJOQBgAAjAAABOeYFFRoR5ot0O6QyT6Z7DYwPoNosX/fOpFWZpQThUUsc4P4Bjz5LVh7JSy3F5NDY4fQbFGt7Zg5HeMWJ4mBHidtznYAEYAyAKdLf6x2iigskS4vVswGjjijLGNQoG+PeOBzO+cdNqtGmRDsf2Xnu9TiJuZ5AWt1l8xhUHTOAST6VYBSGOyvam41HVJNN1KNe+nkYwcCDwY4jwnG56b/M1I9ugR2Vm2/zUP6mo7sZHa3Et/q1tbz25STuYkLAoFKe6CME43PLG4ovtxI3+y8oxt7VD+9B9AfRRBy3ruNqbDnbPkK93mDVBiF8Bxud/hXDHXhIDzFdMtKSmIMWADimnQg+7RgkXG42rqtGccS7+tSwbmgDJXmDSklIzvjNG90j+XypJsgRkULBuXkbju2UAHcDlmvVxrRwSByr1QlQJKC9SQBbpfEDs67NRIil4eO3fvB6c6hZIJYz4gacguniIG4x61kcF4PqGPUyj9cge8iNnv4Rnz60xLZxPvGcHyNGxX0cyBJ0Dg9TzpT2MczZtW6e6x3pbaNEoQyq+yGltJE3wcedM4I5ipZ0nh95TgdCNqbbu5RmVMeop1Myz01dEeDg7Ej409FcunU49KdazyP5b8Xp1oZ4nRsEFaa0yjbOAfFfnlxHety+z3XIU7HaRHIwLCEhs+jtXz9zHiGR6VceyF9I2mrbw3AWaBiOBuqk5Bq7C0mc/5PfmxJPwzctSg07X9OlsrwcUEvvDIIrP+0Gs6n2J1hbO1RJdKDCfNy2XuVIIZDJnoTkZHkOVMWus31pgukqjzG4NWCw7WQzAJcpHKvUOAcfWtnB5rJCSVIhb3SuzGr6OvaXT4rxO/GTZwJnhy2COFAeEAoxyARvk55VGx9k7TX4NSk0qym064t0VPYLsksxKDxEsdgfFv6dKmda0b2229o7PSh74yF5Va6aAsnREC5GSTknIyQCQdgGLPVNf0q17zWtKcKuUt7i+djMi/e4pV2CDbxOynPLOwCzUnGo9lDhHdTQDoPZOO4DWGraXDc3Aun4ZHuGyBwgPlkPiAKkYPI4HUkRmt2n8KaTsvpunGGd5oZLl4Jmd7xlGVUZ3A3yc5yd8L1sGkaxf5nubC2tbqVSoWK1ldIfZ8YZ0ldSW4W4QxUY5DpQ82uSaa4uoOyCvxXH82W6L3UzOqgBS+/Cc7g+IcO+ATUwuccjeTlf7GlCoJRdCFudVltr/APj0f+z1jZRrMYrexaIHiJHhYN45DjYEYyckHFVvV76Tt1fR2GmafdwW8TPMyq6l+7UgBuHOOLJA3OBnn7xqz2+n6r9oUFo82lyWFpaxNwztcP8Az3J8PCzqSFGSTgHO2+wxc+znYPTuzccz2TTy3M8CxSSSttgb4VfugnpvTvuwq/BULHQ7fSdNhsbVfAg45HYgtI55k4+nwAqE7e27L2TnYnYXcIx8zWn3elYPiQr8qpn2m6e0fYi6fPu3MBPx4j/eg+gvhGPFc8vrScfWiihAwBsKaK771nsx2Mkb0nB8qfJHlXNqhLGQT5V7ibO1OhVrpQUAWNiR160tZ3AO9e4BXeAdagOGLW7Ye94h5V6kcA6c69QJUSSguOOPExB8sim5rdHyykZ8qB74iIFiN6dt58keVZtrR9KWeM/qxPC6HOCKfhuXQ44iB5V1pFfnTRUDlQ7Im4v6slodQJAWQhk8mGadMNncbrmJvNRtUKpIHOnY5SORNK4mqGptVJBsunzR+KMiRfNDQ/G4yrgMOoNPwXbx7g4PTFF99b3AxOiserKMGhyi2oTXBFmG3k3GUqS7K2kw1+GKNO876OQADrhS37Ul9MSTe2lDD8J2NL0S7uOz+uWeolHxBJlgOfCQQwHyJqzHL7Ix6vTP8Tpcl4tJDGxQO0bA4KOOdFSW9tMM3VqA3R4/DU8ZLDVII5nijnhlQPHKo4WIPWhm0cIT7BdYB37uby+NdJI8VkbumQ406dRxafdBh+CTY0RDrV/YEx3cTiPqHXjU/GnJ4ZoDi7gZPJguR9acjlZlAVkkXqG3pil8jdg+iyXD3MqTm5klVzc+0vxoFbIjQn3E6FVxsceWLjo19p1rbR2lkFS3TZFDseEc8DP6dKpctjZzMTwvbydWTl9KZazv7YccDrcp5jY/SpQDU45oZB4JVJp8ZA8x6Vltpr09s3DLxRsOjbVYdP7TA+9IaFELgVBG4qofahYJN2C1dY13RFm/5HUn8ganLbWoJlydx5r/AGr2tRRanoeo2aOG761kjP8AxIR+9Bp0CVUfObWLsisACD5UJNZFSOIc6ldPZpLC3ckboCQT6U6FBJD5GBkZ61i3NM4ryNNorj2x+7vvih3jdTuKsstsjAcQ4RnqOdDyWGUULyNFTLFm9lez1+ldDHyqTn08gE8J9KDktXXOAae0WKcWMhhS1YGmmQqSDt8q4CQCfKiN2EA5PPYcq9TXFg16gCgcRl2wMk529aNMIt4hxczXIZCksUrqgBXwoOgA50i4laZz5VTK7o+gYlBQcvJxCSaeGcUyi4FLZ8DApSxOlyLziucYFMGT1pDvtRURZZUgzvBn3qWsvy+BqK4znmafjkouAIaltkrFdMvUn9akItRDpwSAOvk1V9ZD504suCM0m01w1jiuzd/s5tbXUOxNjxsEkSSZAc8h3jYH0Iqam0a6h3ThlX0rL/s/1w2mgdyHI4bp/DnbcKf3q/ad2tKgZIIxyroY/wCKPIatfvS/thQeWLMbAleqsNhQ0tjZXJJ4DA/44zkVNR61p14FSZVZiOYpR0y0uPFaz4P4WNOZStSaZeRLmIpcxjyOGoMOsb4PHE/kwqzTWF5bMWKsQPvIKZkkWReC7ijlX+td/wAqICDlCyjhnjST1wDigZtLjGWtpmiPkdxVgbTLZ/8AdJ2gY8kf3T8KDms7y3AMsHEo+/Gc1AWQgmv7EgupZejoedS+i9oz7VGsje8cFW8qZLq/XB/CelByWqe1RyOi7MD4djjNQDMr0q/7q2SMOfDtsakkvA2M4/WqtIj2lxPbvkNFKyMPUHFORXZU4Un61klBNnPyYbbLT3/Ep4T023pLTsGC4OedQsN70k2+dGR3CuMbY+NVuNGd4mg/21SV4wCo6cq53tvLnvAMHkM0I4DDY/SmHDLuCaCQqig57OGfJjbI6CgrjS8b9PNaa9odNjxH4U4mpOpwf7Ufsh0pLoDltJEPLb1r1SS38b7Oo+Vep7Y+6XorkJQ2xJJMmcL6UuOfhHCaEU8Dn150+CCuCOfWjJHssOV7VQ+02RzpoyHNN4I5Zx8K6AzclP0pVFFsssmK464zV3uJcZ4a6Ldm2d1XHnR4Bc34EDORXS2KIS1UAF50wfLc08LO0bJFwxO2AF64oNodY51/0D73avGSjhZ2uRiSYjG/gOxrgsIyP5aXLkcysTEfpQTRJRku2v8AIf2cvCltcw7huNXU/LB/apiK7mTPBJjHxoDs3ZQQaj3l/puo+ymFgH7tgvHkYJ25Cpy3vuxqGU3NzJGE2WIlizH1xyFacb4ORqVU/Y5ba1PAPGSwzzHwqXs+1jwk4lK+Wf8AXlUU1x2JdUSDV3ErbEljwIPPcb029toLyqlr2jt2Dc+IqAPrVlmVov2ldu8ECSVXXHWp+37Q6TfqO+RQzcyDish/hdpLGZotY0/qcGQZYeex9K9FpuqQwrJYskoO5WNwfnzqAo2Y2FlcjisrpVP4TTTWWoWvjXxr5Icj6Vk0Gp6xa4D21wR5ohqXsO2+pWRzKtzGoGMPG2NvlRAXWdbW5OL21CSfiTwn9KAl0gO3/Y7hWzyjkOCaGtvtDtJk4dUtVceqYP50bHrPZjUgAl41pI5xhjsKlgaMP7c2jxdsNYjaPDLPluHfcqp/eq6yMp2rWftG7L2sME/aXRtYjupJriNJoONWViw4QR1B2H51nk6IDi6tZYiRu43FZ5cMzybjIhxIw55p6K5ZeRoo2Hef7tKsuegOCKEltHQ4KspocMFxlwyQt9SZBjp686OivYpPeIY45Gq2UdTtmurM64oOHoSWBPotLQRy7o2M8lPKhprIoM9fSoiDUJIztipO31bOFk+dLTRQ8c4g5jIO5+fnXqPZoZwGUjJ6V6hYNx//2Q=="/>
          <p:cNvSpPr>
            <a:spLocks noChangeAspect="1" noChangeArrowheads="1"/>
          </p:cNvSpPr>
          <p:nvPr/>
        </p:nvSpPr>
        <p:spPr bwMode="auto">
          <a:xfrm>
            <a:off x="155575" y="-517525"/>
            <a:ext cx="1562100" cy="1085850"/>
          </a:xfrm>
          <a:prstGeom prst="rect">
            <a:avLst/>
          </a:prstGeom>
          <a:noFill/>
          <a:ln w="9525">
            <a:noFill/>
            <a:miter lim="800000"/>
            <a:headEnd/>
            <a:tailEnd/>
          </a:ln>
        </p:spPr>
        <p:txBody>
          <a:bodyPr/>
          <a:lstStyle/>
          <a:p>
            <a:endParaRPr lang="es-ES_tradnl">
              <a:latin typeface="Calibri" pitchFamily="34" charset="0"/>
            </a:endParaRPr>
          </a:p>
        </p:txBody>
      </p:sp>
      <p:sp>
        <p:nvSpPr>
          <p:cNvPr id="15367" name="AutoShape 6" descr="data:image/jpg;base64,/9j/4AAQSkZJRgABAQAAAQABAAD/2wBDAAkGBwgHBgkIBwgKCgkLDRYPDQwMDRsUFRAWIB0iIiAdHx8kKDQsJCYxJx8fLT0tMTU3Ojo6Iys/RD84QzQ5Ojf/2wBDAQoKCg0MDRoPDxo3JR8lNzc3Nzc3Nzc3Nzc3Nzc3Nzc3Nzc3Nzc3Nzc3Nzc3Nzc3Nzc3Nzc3Nzc3Nzc3Nzc3Nzf/wAARCACgAOcDASIAAhEBAxEB/8QAHAAAAQUBAQEAAAAAAAAAAAAABAIDBQYHAQAI/8QAQxAAAgEDAgMFBQYEAwUJAAAAAQIDAAQRBSESMUEGEyJRYRQycYGRB0JSobHBFSNi0TNE8BY0gpLhJCVTZHKiwtPx/8QAGwEAAgMBAQEAAAAAAAAAAAAAAQIAAwQFBgf/xAAoEQACAgEEAgIBBAMAAAAAAAAAAQIRAwQSITFBUQUiEwYjMnGRweH/2gAMAwEAAhEDEQA/AM3itIpMKCY/6juDXLjTriEBipZDyZdwal7gRhYrqNAYJ1DFD0PX86et1yhNs5ZesZHL5Vy97TPfx0eOS4KzwMvTHnSvBjxIB6irDLZ29wNh3MnljY1Hz6c8RIKkjz6U28qnoZR65I8RKfcb61xomXoafMBXcZr38xfX5UdxQ8LXaB8V7HnRWVb30z8K93ULDYkHyqWD8bBiMKa02yj4LW2RlOVgjHL+kVnJtGYqEPvMFHzrUbqxvLW6kjK5VGK8s8v/AMrRgV2cv5GTjSYuNBwcyvwODT8QIAHtE6j+iZh+hoNZXTZ4Tj0p0XMJ5l1+VaaOI5BpMjKA13dEjlmZmH5nFIIB2LgjrxQxtn5lTTSyxNykBpXGCcZqULYpkyBjuiRsM2sJ2/5aQbeI+EQWLdCX0+3P/wAKcGcbUsYAHxzQoFgUiouVMFgG34T/AA63/wDroYueJ1NvYAj3SNPtxn/2UfKgLb8xQ8qgN7tQDYLE98zIq3LREkAiFEjz8OEA1m2rXlxdavfzPczOWuH8RlY5AOB18gPpWkSydyry/wDhIz7egzWUJxyIWJ3Y8RpJFWR8HpGLYBZjj1JpHyxS+EDrk14oT0pCkaY7iudaeERPT60/HaM3JaFg3JAYTPKnY7Z5GCqMnyqTjswMZwQfKj7e2C4Gw286G4rllSI6y0lpGAZCR1AFWWy0aG3CsY0Lk+9J7q+uPT86bjlW1QtEAH5Kx34frTJaeUiIcTluajJzVcm2ZJ5JTZJWmpi1vrSaNyVgdnZiSCxKMp5DYeLlXqEkge1snebAOQBnfrXqMZUqJCbiqBLIH+HmzZS3dsTn9qa7p4nBQspHTkaYOqzPMXyiJ0VFAAoqPU+IeMKx9RWVp+T7HizYmkl4HkvZBgSoG9SKIWaORcEtg9DyFMJLbPuU58yDS+5hbdJRg8smgalK/I3NbREkg7elCPaZPhapAQMv3lYelea3cjKjnUsWWOL8EQ0JHNaR3Q6c6lWTfxDHpTRhRs8waiZnlp0BWwMV3bOT4VmQt8Awra7hrsXUuQrjjOTWMXMREbYPStstZDc6fZXZGTNbROceZUZ/OtumfZ5v5rFtcWDkJJ/jQLn4Un2C1l5IV+dSPAGHvbetdMGRyBHpWw86yIm0QfcwDyx60HLpk0Q91iPxDrVjVWUDhJGORrvHIOqn41BSpGO4iORxbeY3FdW4cHLxsR1Iq2e8McKH5V7uVIyYUOOoFAhT2mzsEcjp4aQe9YYWHB82NXUQBjgQjPotd/hrPv3GPUioAz7ULeY6RqG44ltZT4R/TWZxWx7qMhSARscc6+i7rSzJp+oR8Jy9rMo9cocVhdhA8lrCVOfABVWR0Zs8tqI4WbYyF+pp5bIcyc48qlzaor4znn8zTgg4RgFR+9Z3MxvKyNjssNsvzNEpZ4B4cnHOjhE5OxDNnp/r0p7uWVDjOx2/vSuRVLKwAWzL0znktEwWcxPu7Y50X3MmAFG/7/6Ne80L8TMBxY3C7cqFlTm2CpaKzcVwx4R7oHU0fDwxYLgog3YDGWpEvdwpxzEMcbL1HyoK7uONjwNjzH7UOxeWNarOZ7ZgBwgEYwc9a9Qdy5eFgBgZ6V6mouiqRBKTXRIRSRXcUD6Qmx2O4I5g0THeEdfrQOK8KVxTLo5pRJmK9xtRUd6DzY/Wq8rkdT9adSY+ZpXjNcNbJFlW8jI8UZrqtbSHOGX41X0n9TT6XB2y31NLso0x1ifZMywRNE3BIPdO2K2fstY9/wBkdHcKGIs0GckGsEN1hD02OSDW4dkNXWDstoqLLg+xrkMOfP8AtWnTLlnD+fyqUINeyUm0506b+ooc28q7lG+XWpaDVlcDj4GB8jT/ALTaTe8uD51r5PLtkAVwfECPlXeFTyWp9rW2nXwurfHFDy6QOaYHwo2BkOYx0yK5wFeRzR0umzICRv8AI0O8EiDeMt6gZo2ChpJpY+RIomHUSnvsT8qGOcbgj0NcIUjc1AMmrW6huCYnG7eA+oI/6189WkZW2Eaj/DZozn0OK2uGQwzI4KkqwO9Yxr0baR2p1eyGypdu8YI+4/iXHyaqcytGTVJyjwelDg78v1ponmQD8KdivIXXhfhydtudOG2SQcUMg3zkHc1mOdyuwfvWXqc8hSxO+d2JxSJIHiAJU5O4NMMZCP5YA2/D6VFyGrCJLuXhI4+EfGkwSGPLhtz1FAIWaTibpvvtXpLgs2QTj9qNWHYGzTu5y7f9aYeQcWOYHUUKH4gD1pyPxeE7jypqDsocZg6kAg/CvVxUVAc/SvUCWQQJpYp9o8fdpHB6Ulo+kqDEV6lla4BQsO0TivYpRFeo2LtOA0tWpOK6KhOUKZyFOP1rUtFvGTRtNQsMC1QflWVSf4bfCtG00kaXYD/y0f6Vfg7OZ8m3sVlkhv8AfYsvqDR0Opyr7s7fPBqqh9+Zrs17HZW5mmO2eFVGMs3kP3NabSRxa5LxBqpVC8jBIx70hwoA9SdqQvbnSIdkv55guc9zbtIq4wT4uW2RnfqKx/UL67uJGa4lLLISe6ZiyRbD3RvjoOWfXJ2bjncTKWkZ5OJVV3LDhLEksOm2OpPOqZZfRasfs3jS+19jqMixRTlZH/w0nhMTSf8ApB5/Kpf2qCTaZOHHXBH7V88xavFa3MF5ClxdyKVdJ55TwqwPF4gNzyBwCo23BHOQ0XttrNhcMZ7mW7sxNm5lZeIheEZxvtjGcDmTvnYUYyvsSUfRu3dWM+4ZcnzNNS6RC4yj4+FUC27d2j6zFZywMttckJa3nF4JW4QSp6ruwA+eedWSLVuA5JdT5Zq2iuw2bRZkPFG4YDesz+2DRZLefS9WVPFKDaTlTzIHEh+mR8q02HWmA2k4h/XVa+1e6W67HLKyKxivoeQ5ZyP3pJr6iZK2sxUhlxxAggY3FKS4mjORIRjpUuHs5cBmKMep3pMllBKx7toyPPOM1lv2cvevINb6tLHjvDxA9CM0aLmzuU/mpwMOqnf/AFy/OgpNKI9zLfChWspUOxG1BpeAbYPolGs0kTEDhzjPDnlQElkykgoV9elID3MDZ8RGcjHSiotSOyzeIc8YBqcoFSj0R7wsu+CRSFZgc8seeanC1ncgbNE/nnIpqewynFwqwO54aikTf7Ao7rvFAbwnqfOvUia2eLdRxdK9TcDfUWlhGygrPxE1xtPZTsc+vSkQvCcGNiuPWjI5CB7wI+NZXaPrsI4pIAa1YdKbaBh0qaVkYYNKNsrjK1NzHeki+iAMLc6SUIqcex3PhB+dDyWmOWc+WKKmZ56OSIvgpPDRz2zLscU0YWB5U24zywSQK6+Bh6VotgD/AAuwOP8ALR/pVAkjIVifKtLsICdK04YOTaRkeuwrTp3bOL8pDbFWNKu+/Ty3P051VdW1L2y5EsIcwR7RNwleEDYnHmSD8Ns7irlcJJFbXM0LAyQJJjhI8LqhIHxBqjwRk28CxmM7QBASeZCgE+mCx9cnyq3K2qRxsaTY2+LiPEYTiJwgXoRywPTP1P8AV4mJWAjZlDM54Twgljx4Iwc7b5x6+WDu5EjXFx3VlC7ysVijMZ3YtxYzkblsMT6DpjNO3FmVu5rYvE9xazd2zxEkKV2226EsMjqc9QWra8j2ugYFQjrG4TK4ZGyRkkHbpvw+v9nnlMWjT3VklwL60mjzIjEokRyCSuPxDHoCackDxcMkkOACpzH7o3B2/bHRh8DM9jbdpJbi6KFLdYe4HegKspY7jyOADny4hUgm3yCfCH9H0WO4vNN1ltUiuraACWOC3iwBIMc254BUHHTGBgCrU1wyswbORvw8zv8A6NUKyjn0ntLremdn5hJE9g9yighlhkChtumRkgfEZ5VKdj9PsYdJg1S1a4lur6Id/JM+TxAnix/xddzitPRnLULz1OfjUN2+unbsfcIGOPa4TjPqaMGSPE2PSobtxk9lJ9/81CPzNSXQsuikLcuvLHLqKcW8PUbelBdAa5vWZpGBwRMQ6my83YD40UupK3vxpJ8arhOOea53jD3Til2IR4ky0Ce0cYZWRunCdq49rbSeMNuPMb1XFupF6g/GnFvWA339BS7GhPxSXROrp6cJeMAAYyeLnuKUsFzCMoWU/HP+uVRcGoAYAJ+BNFJfkDxMcE8wfSlcWI4zXYWxEgPeo0bZ94JtXqEF3OjZifbyJz+VeqUxNrK4FaM4OQRT0dw6/eqYNolxkOqlhsWXnQdxpckeSm4pN8Zdn1R6TLi5j0eivyNmNGw3ynr+dQzxshwy4pIJBobExoarJj4ZaortWG42PUedEK/GP5ZGOmaqcc7puCfrRUWoEbEn60jgzdj16fEiwMiEYZMfCmmtI390/WhLfUc82z6UbHcxSDDHFLyalPFNAV3YssTlhjAztvWwabo7y9n9KNvLwPJYRiNmGQrFNjj41l828DCNuIYPwrcexs0c3Y/R5CvEvska8vIY/atelfLPNfqKCjGFezEuwOn3dj2yNnqbkiFZAfEXSaV/CGU8jkfe9DQ1jpUwe3jkSSNUuGiuJSPDAUlCFiemFZiBzJwACRV4+0J73st2ji1LS57Wwjktj3bCzXDkEFkkbBJzhcbjABFF9o9N1HU9OsbnTdLhn029Iv7uBAqyW8jAM4BJ3ZssCSDyxjBrXJWjymOX2cUUdbq10WNP4BDIXw3De3GCxzgExpyUYAHE2djjckk1m0PjMlwHkLsxMikswPFuT13329cbZJF1ROz+qm6SCTU7RZAzRPcSxGN1wMZkG67cWwyQoOPWt6nPFd6hxW0UdlDIBGjhDHHywWIYkptgDbHoc5K065GWSF8MDup+6gt2eRzGy8SoSNxk7564OQT55PlSXhvNQtoQYp5tPsIivFFGeFckkkncZLNuef5VZ9X7Q3Fn3OnxaNY209ovczd9bhgEAJVACc4weI9TnpuahbrtDfXmifwy8idRDwOslsvdhFBJOQBgAAjAAABOeYFFRoR5ot0O6QyT6Z7DYwPoNosX/fOpFWZpQThUUsc4P4Bjz5LVh7JSy3F5NDY4fQbFGt7Zg5HeMWJ4mBHidtznYAEYAyAKdLf6x2iigskS4vVswGjjijLGNQoG+PeOBzO+cdNqtGmRDsf2Xnu9TiJuZ5AWt1l8xhUHTOAST6VYBSGOyvam41HVJNN1KNe+nkYwcCDwY4jwnG56b/M1I9ugR2Vm2/zUP6mo7sZHa3Et/q1tbz25STuYkLAoFKe6CME43PLG4ovtxI3+y8oxt7VD+9B9AfRRBy3ruNqbDnbPkK93mDVBiF8Bxud/hXDHXhIDzFdMtKSmIMWADimnQg+7RgkXG42rqtGccS7+tSwbmgDJXmDSklIzvjNG90j+XypJsgRkULBuXkbju2UAHcDlmvVxrRwSByr1QlQJKC9SQBbpfEDs67NRIil4eO3fvB6c6hZIJYz4gacguniIG4x61kcF4PqGPUyj9cge8iNnv4Rnz60xLZxPvGcHyNGxX0cyBJ0Dg9TzpT2MczZtW6e6x3pbaNEoQyq+yGltJE3wcedM4I5ipZ0nh95TgdCNqbbu5RmVMeop1Myz01dEeDg7Ej409FcunU49KdazyP5b8Xp1oZ4nRsEFaa0yjbOAfFfnlxHety+z3XIU7HaRHIwLCEhs+jtXz9zHiGR6VceyF9I2mrbw3AWaBiOBuqk5Bq7C0mc/5PfmxJPwzctSg07X9OlsrwcUEvvDIIrP+0Gs6n2J1hbO1RJdKDCfNy2XuVIIZDJnoTkZHkOVMWus31pgukqjzG4NWCw7WQzAJcpHKvUOAcfWtnB5rJCSVIhb3SuzGr6OvaXT4rxO/GTZwJnhy2COFAeEAoxyARvk55VGx9k7TX4NSk0qym064t0VPYLsksxKDxEsdgfFv6dKmda0b2229o7PSh74yF5Va6aAsnREC5GSTknIyQCQdgGLPVNf0q17zWtKcKuUt7i+djMi/e4pV2CDbxOynPLOwCzUnGo9lDhHdTQDoPZOO4DWGraXDc3Aun4ZHuGyBwgPlkPiAKkYPI4HUkRmt2n8KaTsvpunGGd5oZLl4Jmd7xlGVUZ3A3yc5yd8L1sGkaxf5nubC2tbqVSoWK1ldIfZ8YZ0ldSW4W4QxUY5DpQ82uSaa4uoOyCvxXH82W6L3UzOqgBS+/Cc7g+IcO+ATUwuccjeTlf7GlCoJRdCFudVltr/APj0f+z1jZRrMYrexaIHiJHhYN45DjYEYyckHFVvV76Tt1fR2GmafdwW8TPMyq6l+7UgBuHOOLJA3OBnn7xqz2+n6r9oUFo82lyWFpaxNwztcP8Az3J8PCzqSFGSTgHO2+wxc+znYPTuzccz2TTy3M8CxSSSttgb4VfugnpvTvuwq/BULHQ7fSdNhsbVfAg45HYgtI55k4+nwAqE7e27L2TnYnYXcIx8zWn3elYPiQr8qpn2m6e0fYi6fPu3MBPx4j/eg+gvhGPFc8vrScfWiihAwBsKaK771nsx2Mkb0nB8qfJHlXNqhLGQT5V7ibO1OhVrpQUAWNiR160tZ3AO9e4BXeAdagOGLW7Ye94h5V6kcA6c69QJUSSguOOPExB8sim5rdHyykZ8qB74iIFiN6dt58keVZtrR9KWeM/qxPC6HOCKfhuXQ44iB5V1pFfnTRUDlQ7Im4v6slodQJAWQhk8mGadMNncbrmJvNRtUKpIHOnY5SORNK4mqGptVJBsunzR+KMiRfNDQ/G4yrgMOoNPwXbx7g4PTFF99b3AxOiserKMGhyi2oTXBFmG3k3GUqS7K2kw1+GKNO876OQADrhS37Ul9MSTe2lDD8J2NL0S7uOz+uWeolHxBJlgOfCQQwHyJqzHL7Ix6vTP8Tpcl4tJDGxQO0bA4KOOdFSW9tMM3VqA3R4/DU8ZLDVII5nijnhlQPHKo4WIPWhm0cIT7BdYB37uby+NdJI8VkbumQ406dRxafdBh+CTY0RDrV/YEx3cTiPqHXjU/GnJ4ZoDi7gZPJguR9acjlZlAVkkXqG3pil8jdg+iyXD3MqTm5klVzc+0vxoFbIjQn3E6FVxsceWLjo19p1rbR2lkFS3TZFDseEc8DP6dKpctjZzMTwvbydWTl9KZazv7YccDrcp5jY/SpQDU45oZB4JVJp8ZA8x6Vltpr09s3DLxRsOjbVYdP7TA+9IaFELgVBG4qofahYJN2C1dY13RFm/5HUn8ganLbWoJlydx5r/AGr2tRRanoeo2aOG761kjP8AxIR+9Bp0CVUfObWLsisACD5UJNZFSOIc6ldPZpLC3ckboCQT6U6FBJD5GBkZ61i3NM4ryNNorj2x+7vvih3jdTuKsstsjAcQ4RnqOdDyWGUULyNFTLFm9lez1+ldDHyqTn08gE8J9KDktXXOAae0WKcWMhhS1YGmmQqSDt8q4CQCfKiN2EA5PPYcq9TXFg16gCgcRl2wMk529aNMIt4hxczXIZCksUrqgBXwoOgA50i4laZz5VTK7o+gYlBQcvJxCSaeGcUyi4FLZ8DApSxOlyLziucYFMGT1pDvtRURZZUgzvBn3qWsvy+BqK4znmafjkouAIaltkrFdMvUn9akItRDpwSAOvk1V9ZD504suCM0m01w1jiuzd/s5tbXUOxNjxsEkSSZAc8h3jYH0Iqam0a6h3ThlX0rL/s/1w2mgdyHI4bp/DnbcKf3q/ad2tKgZIIxyroY/wCKPIatfvS/thQeWLMbAleqsNhQ0tjZXJJ4DA/44zkVNR61p14FSZVZiOYpR0y0uPFaz4P4WNOZStSaZeRLmIpcxjyOGoMOsb4PHE/kwqzTWF5bMWKsQPvIKZkkWReC7ijlX+td/wAqICDlCyjhnjST1wDigZtLjGWtpmiPkdxVgbTLZ/8AdJ2gY8kf3T8KDms7y3AMsHEo+/Gc1AWQgmv7EgupZejoedS+i9oz7VGsje8cFW8qZLq/XB/CelByWqe1RyOi7MD4djjNQDMr0q/7q2SMOfDtsakkvA2M4/WqtIj2lxPbvkNFKyMPUHFORXZU4Un61klBNnPyYbbLT3/Ep4T023pLTsGC4OedQsN70k2+dGR3CuMbY+NVuNGd4mg/21SV4wCo6cq53tvLnvAMHkM0I4DDY/SmHDLuCaCQqig57OGfJjbI6CgrjS8b9PNaa9odNjxH4U4mpOpwf7Ufsh0pLoDltJEPLb1r1SS38b7Oo+Vep7Y+6XorkJQ2xJJMmcL6UuOfhHCaEU8Dn150+CCuCOfWjJHssOV7VQ+02RzpoyHNN4I5Zx8K6AzclP0pVFFsssmK464zV3uJcZ4a6Ldm2d1XHnR4Bc34EDORXS2KIS1UAF50wfLc08LO0bJFwxO2AF64oNodY51/0D73avGSjhZ2uRiSYjG/gOxrgsIyP5aXLkcysTEfpQTRJRku2v8AIf2cvCltcw7huNXU/LB/apiK7mTPBJjHxoDs3ZQQaj3l/puo+ymFgH7tgvHkYJ25Cpy3vuxqGU3NzJGE2WIlizH1xyFacb4ORqVU/Y5ba1PAPGSwzzHwqXs+1jwk4lK+Wf8AXlUU1x2JdUSDV3ErbEljwIPPcb029toLyqlr2jt2Dc+IqAPrVlmVov2ldu8ECSVXXHWp+37Q6TfqO+RQzcyDish/hdpLGZotY0/qcGQZYeex9K9FpuqQwrJYskoO5WNwfnzqAo2Y2FlcjisrpVP4TTTWWoWvjXxr5Icj6Vk0Gp6xa4D21wR5ohqXsO2+pWRzKtzGoGMPG2NvlRAXWdbW5OL21CSfiTwn9KAl0gO3/Y7hWzyjkOCaGtvtDtJk4dUtVceqYP50bHrPZjUgAl41pI5xhjsKlgaMP7c2jxdsNYjaPDLPluHfcqp/eq6yMp2rWftG7L2sME/aXRtYjupJriNJoONWViw4QR1B2H51nk6IDi6tZYiRu43FZ5cMzybjIhxIw55p6K5ZeRoo2Hef7tKsuegOCKEltHQ4KspocMFxlwyQt9SZBjp686OivYpPeIY45Gq2UdTtmurM64oOHoSWBPotLQRy7o2M8lPKhprIoM9fSoiDUJIztipO31bOFk+dLTRQ8c4g5jIO5+fnXqPZoZwGUjJ6V6hYNx//2Q=="/>
          <p:cNvSpPr>
            <a:spLocks noChangeAspect="1" noChangeArrowheads="1"/>
          </p:cNvSpPr>
          <p:nvPr/>
        </p:nvSpPr>
        <p:spPr bwMode="auto">
          <a:xfrm>
            <a:off x="155575" y="-517525"/>
            <a:ext cx="1562100" cy="1085850"/>
          </a:xfrm>
          <a:prstGeom prst="rect">
            <a:avLst/>
          </a:prstGeom>
          <a:noFill/>
          <a:ln w="9525">
            <a:noFill/>
            <a:miter lim="800000"/>
            <a:headEnd/>
            <a:tailEnd/>
          </a:ln>
        </p:spPr>
        <p:txBody>
          <a:bodyPr/>
          <a:lstStyle/>
          <a:p>
            <a:endParaRPr lang="es-ES_tradnl">
              <a:latin typeface="Calibri" pitchFamily="34" charset="0"/>
            </a:endParaRPr>
          </a:p>
        </p:txBody>
      </p:sp>
      <p:sp>
        <p:nvSpPr>
          <p:cNvPr id="12" name="11 Marcador de pie de página"/>
          <p:cNvSpPr>
            <a:spLocks noGrp="1"/>
          </p:cNvSpPr>
          <p:nvPr>
            <p:ph type="ftr" sz="quarter" idx="11"/>
          </p:nvPr>
        </p:nvSpPr>
        <p:spPr/>
        <p:txBody>
          <a:bodyPr/>
          <a:lstStyle/>
          <a:p>
            <a:pPr>
              <a:defRPr/>
            </a:pPr>
            <a:r>
              <a:rPr lang="es-ES" dirty="0"/>
              <a:t>RUTA DEL BICENTENARIO                             ZARAVA TOURS</a:t>
            </a:r>
          </a:p>
        </p:txBody>
      </p:sp>
    </p:spTree>
  </p:cSld>
  <p:clrMapOvr>
    <a:masterClrMapping/>
  </p:clrMapOvr>
  <p:transition spd="med">
    <p:wipe dir="r"/>
    <p:sndAc>
      <p:stSnd loop="1">
        <p:snd r:embed="rId3" name="12 Mexico lindo.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2"/>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2"/>
                                        </p:tgtEl>
                                        <p:attrNameLst>
                                          <p:attrName>ppt_y</p:attrName>
                                        </p:attrNameLst>
                                      </p:cBhvr>
                                      <p:tavLst>
                                        <p:tav tm="0">
                                          <p:val>
                                            <p:strVal val="#ppt_y"/>
                                          </p:val>
                                        </p:tav>
                                        <p:tav tm="100000">
                                          <p:val>
                                            <p:strVal val="#ppt_y"/>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21600000">
                                      <p:cBhvr>
                                        <p:cTn id="14" dur="2000" fill="hold"/>
                                        <p:tgtEl>
                                          <p:spTgt spid="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580">
                                          <p:stCondLst>
                                            <p:cond delay="0"/>
                                          </p:stCondLst>
                                        </p:cTn>
                                        <p:tgtEl>
                                          <p:spTgt spid="3">
                                            <p:txEl>
                                              <p:pRg st="1" end="1"/>
                                            </p:txEl>
                                          </p:spTgt>
                                        </p:tgtEl>
                                      </p:cBhvr>
                                    </p:animEffect>
                                    <p:anim calcmode="lin" valueType="num">
                                      <p:cBhvr>
                                        <p:cTn id="20"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3">
                                            <p:txEl>
                                              <p:pRg st="1" end="1"/>
                                            </p:txEl>
                                          </p:spTgt>
                                        </p:tgtEl>
                                      </p:cBhvr>
                                      <p:to x="100000" y="60000"/>
                                    </p:animScale>
                                    <p:animScale>
                                      <p:cBhvr>
                                        <p:cTn id="26" dur="166" decel="50000">
                                          <p:stCondLst>
                                            <p:cond delay="676"/>
                                          </p:stCondLst>
                                        </p:cTn>
                                        <p:tgtEl>
                                          <p:spTgt spid="3">
                                            <p:txEl>
                                              <p:pRg st="1" end="1"/>
                                            </p:txEl>
                                          </p:spTgt>
                                        </p:tgtEl>
                                      </p:cBhvr>
                                      <p:to x="100000" y="100000"/>
                                    </p:animScale>
                                    <p:animScale>
                                      <p:cBhvr>
                                        <p:cTn id="27" dur="26">
                                          <p:stCondLst>
                                            <p:cond delay="1312"/>
                                          </p:stCondLst>
                                        </p:cTn>
                                        <p:tgtEl>
                                          <p:spTgt spid="3">
                                            <p:txEl>
                                              <p:pRg st="1" end="1"/>
                                            </p:txEl>
                                          </p:spTgt>
                                        </p:tgtEl>
                                      </p:cBhvr>
                                      <p:to x="100000" y="80000"/>
                                    </p:animScale>
                                    <p:animScale>
                                      <p:cBhvr>
                                        <p:cTn id="28" dur="166" decel="50000">
                                          <p:stCondLst>
                                            <p:cond delay="1338"/>
                                          </p:stCondLst>
                                        </p:cTn>
                                        <p:tgtEl>
                                          <p:spTgt spid="3">
                                            <p:txEl>
                                              <p:pRg st="1" end="1"/>
                                            </p:txEl>
                                          </p:spTgt>
                                        </p:tgtEl>
                                      </p:cBhvr>
                                      <p:to x="100000" y="100000"/>
                                    </p:animScale>
                                    <p:animScale>
                                      <p:cBhvr>
                                        <p:cTn id="29" dur="26">
                                          <p:stCondLst>
                                            <p:cond delay="1642"/>
                                          </p:stCondLst>
                                        </p:cTn>
                                        <p:tgtEl>
                                          <p:spTgt spid="3">
                                            <p:txEl>
                                              <p:pRg st="1" end="1"/>
                                            </p:txEl>
                                          </p:spTgt>
                                        </p:tgtEl>
                                      </p:cBhvr>
                                      <p:to x="100000" y="90000"/>
                                    </p:animScale>
                                    <p:animScale>
                                      <p:cBhvr>
                                        <p:cTn id="30" dur="166" decel="50000">
                                          <p:stCondLst>
                                            <p:cond delay="1668"/>
                                          </p:stCondLst>
                                        </p:cTn>
                                        <p:tgtEl>
                                          <p:spTgt spid="3">
                                            <p:txEl>
                                              <p:pRg st="1" end="1"/>
                                            </p:txEl>
                                          </p:spTgt>
                                        </p:tgtEl>
                                      </p:cBhvr>
                                      <p:to x="100000" y="100000"/>
                                    </p:animScale>
                                    <p:animScale>
                                      <p:cBhvr>
                                        <p:cTn id="31" dur="26">
                                          <p:stCondLst>
                                            <p:cond delay="1808"/>
                                          </p:stCondLst>
                                        </p:cTn>
                                        <p:tgtEl>
                                          <p:spTgt spid="3">
                                            <p:txEl>
                                              <p:pRg st="1" end="1"/>
                                            </p:txEl>
                                          </p:spTgt>
                                        </p:tgtEl>
                                      </p:cBhvr>
                                      <p:to x="100000" y="95000"/>
                                    </p:animScale>
                                    <p:animScale>
                                      <p:cBhvr>
                                        <p:cTn id="32" dur="166" decel="50000">
                                          <p:stCondLst>
                                            <p:cond delay="1834"/>
                                          </p:stCondLst>
                                        </p:cTn>
                                        <p:tgtEl>
                                          <p:spTgt spid="3">
                                            <p:txEl>
                                              <p:pRg st="1" end="1"/>
                                            </p:txEl>
                                          </p:spTgt>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wipe(down)">
                                      <p:cBhvr>
                                        <p:cTn id="37" dur="580">
                                          <p:stCondLst>
                                            <p:cond delay="0"/>
                                          </p:stCondLst>
                                        </p:cTn>
                                        <p:tgtEl>
                                          <p:spTgt spid="3">
                                            <p:txEl>
                                              <p:pRg st="3" end="3"/>
                                            </p:txEl>
                                          </p:spTgt>
                                        </p:tgtEl>
                                      </p:cBhvr>
                                    </p:animEffect>
                                    <p:anim calcmode="lin" valueType="num">
                                      <p:cBhvr>
                                        <p:cTn id="38"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43" dur="26">
                                          <p:stCondLst>
                                            <p:cond delay="650"/>
                                          </p:stCondLst>
                                        </p:cTn>
                                        <p:tgtEl>
                                          <p:spTgt spid="3">
                                            <p:txEl>
                                              <p:pRg st="3" end="3"/>
                                            </p:txEl>
                                          </p:spTgt>
                                        </p:tgtEl>
                                      </p:cBhvr>
                                      <p:to x="100000" y="60000"/>
                                    </p:animScale>
                                    <p:animScale>
                                      <p:cBhvr>
                                        <p:cTn id="44" dur="166" decel="50000">
                                          <p:stCondLst>
                                            <p:cond delay="676"/>
                                          </p:stCondLst>
                                        </p:cTn>
                                        <p:tgtEl>
                                          <p:spTgt spid="3">
                                            <p:txEl>
                                              <p:pRg st="3" end="3"/>
                                            </p:txEl>
                                          </p:spTgt>
                                        </p:tgtEl>
                                      </p:cBhvr>
                                      <p:to x="100000" y="100000"/>
                                    </p:animScale>
                                    <p:animScale>
                                      <p:cBhvr>
                                        <p:cTn id="45" dur="26">
                                          <p:stCondLst>
                                            <p:cond delay="1312"/>
                                          </p:stCondLst>
                                        </p:cTn>
                                        <p:tgtEl>
                                          <p:spTgt spid="3">
                                            <p:txEl>
                                              <p:pRg st="3" end="3"/>
                                            </p:txEl>
                                          </p:spTgt>
                                        </p:tgtEl>
                                      </p:cBhvr>
                                      <p:to x="100000" y="80000"/>
                                    </p:animScale>
                                    <p:animScale>
                                      <p:cBhvr>
                                        <p:cTn id="46" dur="166" decel="50000">
                                          <p:stCondLst>
                                            <p:cond delay="1338"/>
                                          </p:stCondLst>
                                        </p:cTn>
                                        <p:tgtEl>
                                          <p:spTgt spid="3">
                                            <p:txEl>
                                              <p:pRg st="3" end="3"/>
                                            </p:txEl>
                                          </p:spTgt>
                                        </p:tgtEl>
                                      </p:cBhvr>
                                      <p:to x="100000" y="100000"/>
                                    </p:animScale>
                                    <p:animScale>
                                      <p:cBhvr>
                                        <p:cTn id="47" dur="26">
                                          <p:stCondLst>
                                            <p:cond delay="1642"/>
                                          </p:stCondLst>
                                        </p:cTn>
                                        <p:tgtEl>
                                          <p:spTgt spid="3">
                                            <p:txEl>
                                              <p:pRg st="3" end="3"/>
                                            </p:txEl>
                                          </p:spTgt>
                                        </p:tgtEl>
                                      </p:cBhvr>
                                      <p:to x="100000" y="90000"/>
                                    </p:animScale>
                                    <p:animScale>
                                      <p:cBhvr>
                                        <p:cTn id="48" dur="166" decel="50000">
                                          <p:stCondLst>
                                            <p:cond delay="1668"/>
                                          </p:stCondLst>
                                        </p:cTn>
                                        <p:tgtEl>
                                          <p:spTgt spid="3">
                                            <p:txEl>
                                              <p:pRg st="3" end="3"/>
                                            </p:txEl>
                                          </p:spTgt>
                                        </p:tgtEl>
                                      </p:cBhvr>
                                      <p:to x="100000" y="100000"/>
                                    </p:animScale>
                                    <p:animScale>
                                      <p:cBhvr>
                                        <p:cTn id="49" dur="26">
                                          <p:stCondLst>
                                            <p:cond delay="1808"/>
                                          </p:stCondLst>
                                        </p:cTn>
                                        <p:tgtEl>
                                          <p:spTgt spid="3">
                                            <p:txEl>
                                              <p:pRg st="3" end="3"/>
                                            </p:txEl>
                                          </p:spTgt>
                                        </p:tgtEl>
                                      </p:cBhvr>
                                      <p:to x="100000" y="95000"/>
                                    </p:animScale>
                                    <p:animScale>
                                      <p:cBhvr>
                                        <p:cTn id="50" dur="166" decel="50000">
                                          <p:stCondLst>
                                            <p:cond delay="1834"/>
                                          </p:stCondLst>
                                        </p:cTn>
                                        <p:tgtEl>
                                          <p:spTgt spid="3">
                                            <p:txEl>
                                              <p:pRg st="3" end="3"/>
                                            </p:txEl>
                                          </p:spTgt>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nodeType="click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animEffect transition="in" filter="wipe(down)">
                                      <p:cBhvr>
                                        <p:cTn id="55" dur="580">
                                          <p:stCondLst>
                                            <p:cond delay="0"/>
                                          </p:stCondLst>
                                        </p:cTn>
                                        <p:tgtEl>
                                          <p:spTgt spid="3">
                                            <p:txEl>
                                              <p:pRg st="5" end="5"/>
                                            </p:txEl>
                                          </p:spTgt>
                                        </p:tgtEl>
                                      </p:cBhvr>
                                    </p:animEffect>
                                    <p:anim calcmode="lin" valueType="num">
                                      <p:cBhvr>
                                        <p:cTn id="56"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61" dur="26">
                                          <p:stCondLst>
                                            <p:cond delay="650"/>
                                          </p:stCondLst>
                                        </p:cTn>
                                        <p:tgtEl>
                                          <p:spTgt spid="3">
                                            <p:txEl>
                                              <p:pRg st="5" end="5"/>
                                            </p:txEl>
                                          </p:spTgt>
                                        </p:tgtEl>
                                      </p:cBhvr>
                                      <p:to x="100000" y="60000"/>
                                    </p:animScale>
                                    <p:animScale>
                                      <p:cBhvr>
                                        <p:cTn id="62" dur="166" decel="50000">
                                          <p:stCondLst>
                                            <p:cond delay="676"/>
                                          </p:stCondLst>
                                        </p:cTn>
                                        <p:tgtEl>
                                          <p:spTgt spid="3">
                                            <p:txEl>
                                              <p:pRg st="5" end="5"/>
                                            </p:txEl>
                                          </p:spTgt>
                                        </p:tgtEl>
                                      </p:cBhvr>
                                      <p:to x="100000" y="100000"/>
                                    </p:animScale>
                                    <p:animScale>
                                      <p:cBhvr>
                                        <p:cTn id="63" dur="26">
                                          <p:stCondLst>
                                            <p:cond delay="1312"/>
                                          </p:stCondLst>
                                        </p:cTn>
                                        <p:tgtEl>
                                          <p:spTgt spid="3">
                                            <p:txEl>
                                              <p:pRg st="5" end="5"/>
                                            </p:txEl>
                                          </p:spTgt>
                                        </p:tgtEl>
                                      </p:cBhvr>
                                      <p:to x="100000" y="80000"/>
                                    </p:animScale>
                                    <p:animScale>
                                      <p:cBhvr>
                                        <p:cTn id="64" dur="166" decel="50000">
                                          <p:stCondLst>
                                            <p:cond delay="1338"/>
                                          </p:stCondLst>
                                        </p:cTn>
                                        <p:tgtEl>
                                          <p:spTgt spid="3">
                                            <p:txEl>
                                              <p:pRg st="5" end="5"/>
                                            </p:txEl>
                                          </p:spTgt>
                                        </p:tgtEl>
                                      </p:cBhvr>
                                      <p:to x="100000" y="100000"/>
                                    </p:animScale>
                                    <p:animScale>
                                      <p:cBhvr>
                                        <p:cTn id="65" dur="26">
                                          <p:stCondLst>
                                            <p:cond delay="1642"/>
                                          </p:stCondLst>
                                        </p:cTn>
                                        <p:tgtEl>
                                          <p:spTgt spid="3">
                                            <p:txEl>
                                              <p:pRg st="5" end="5"/>
                                            </p:txEl>
                                          </p:spTgt>
                                        </p:tgtEl>
                                      </p:cBhvr>
                                      <p:to x="100000" y="90000"/>
                                    </p:animScale>
                                    <p:animScale>
                                      <p:cBhvr>
                                        <p:cTn id="66" dur="166" decel="50000">
                                          <p:stCondLst>
                                            <p:cond delay="1668"/>
                                          </p:stCondLst>
                                        </p:cTn>
                                        <p:tgtEl>
                                          <p:spTgt spid="3">
                                            <p:txEl>
                                              <p:pRg st="5" end="5"/>
                                            </p:txEl>
                                          </p:spTgt>
                                        </p:tgtEl>
                                      </p:cBhvr>
                                      <p:to x="100000" y="100000"/>
                                    </p:animScale>
                                    <p:animScale>
                                      <p:cBhvr>
                                        <p:cTn id="67" dur="26">
                                          <p:stCondLst>
                                            <p:cond delay="1808"/>
                                          </p:stCondLst>
                                        </p:cTn>
                                        <p:tgtEl>
                                          <p:spTgt spid="3">
                                            <p:txEl>
                                              <p:pRg st="5" end="5"/>
                                            </p:txEl>
                                          </p:spTgt>
                                        </p:tgtEl>
                                      </p:cBhvr>
                                      <p:to x="100000" y="95000"/>
                                    </p:animScale>
                                    <p:animScale>
                                      <p:cBhvr>
                                        <p:cTn id="68" dur="166" decel="50000">
                                          <p:stCondLst>
                                            <p:cond delay="1834"/>
                                          </p:stCondLst>
                                        </p:cTn>
                                        <p:tgtEl>
                                          <p:spTgt spid="3">
                                            <p:txEl>
                                              <p:pRg st="5" end="5"/>
                                            </p:txEl>
                                          </p:spTgt>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
                                            <p:txEl>
                                              <p:pRg st="7" end="7"/>
                                            </p:txEl>
                                          </p:spTgt>
                                        </p:tgtEl>
                                        <p:attrNameLst>
                                          <p:attrName>style.visibility</p:attrName>
                                        </p:attrNameLst>
                                      </p:cBhvr>
                                      <p:to>
                                        <p:strVal val="visible"/>
                                      </p:to>
                                    </p:set>
                                    <p:animEffect transition="in" filter="wipe(down)">
                                      <p:cBhvr>
                                        <p:cTn id="73" dur="580">
                                          <p:stCondLst>
                                            <p:cond delay="0"/>
                                          </p:stCondLst>
                                        </p:cTn>
                                        <p:tgtEl>
                                          <p:spTgt spid="3">
                                            <p:txEl>
                                              <p:pRg st="7" end="7"/>
                                            </p:txEl>
                                          </p:spTgt>
                                        </p:tgtEl>
                                      </p:cBhvr>
                                    </p:animEffect>
                                    <p:anim calcmode="lin" valueType="num">
                                      <p:cBhvr>
                                        <p:cTn id="74"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79" dur="26">
                                          <p:stCondLst>
                                            <p:cond delay="650"/>
                                          </p:stCondLst>
                                        </p:cTn>
                                        <p:tgtEl>
                                          <p:spTgt spid="3">
                                            <p:txEl>
                                              <p:pRg st="7" end="7"/>
                                            </p:txEl>
                                          </p:spTgt>
                                        </p:tgtEl>
                                      </p:cBhvr>
                                      <p:to x="100000" y="60000"/>
                                    </p:animScale>
                                    <p:animScale>
                                      <p:cBhvr>
                                        <p:cTn id="80" dur="166" decel="50000">
                                          <p:stCondLst>
                                            <p:cond delay="676"/>
                                          </p:stCondLst>
                                        </p:cTn>
                                        <p:tgtEl>
                                          <p:spTgt spid="3">
                                            <p:txEl>
                                              <p:pRg st="7" end="7"/>
                                            </p:txEl>
                                          </p:spTgt>
                                        </p:tgtEl>
                                      </p:cBhvr>
                                      <p:to x="100000" y="100000"/>
                                    </p:animScale>
                                    <p:animScale>
                                      <p:cBhvr>
                                        <p:cTn id="81" dur="26">
                                          <p:stCondLst>
                                            <p:cond delay="1312"/>
                                          </p:stCondLst>
                                        </p:cTn>
                                        <p:tgtEl>
                                          <p:spTgt spid="3">
                                            <p:txEl>
                                              <p:pRg st="7" end="7"/>
                                            </p:txEl>
                                          </p:spTgt>
                                        </p:tgtEl>
                                      </p:cBhvr>
                                      <p:to x="100000" y="80000"/>
                                    </p:animScale>
                                    <p:animScale>
                                      <p:cBhvr>
                                        <p:cTn id="82" dur="166" decel="50000">
                                          <p:stCondLst>
                                            <p:cond delay="1338"/>
                                          </p:stCondLst>
                                        </p:cTn>
                                        <p:tgtEl>
                                          <p:spTgt spid="3">
                                            <p:txEl>
                                              <p:pRg st="7" end="7"/>
                                            </p:txEl>
                                          </p:spTgt>
                                        </p:tgtEl>
                                      </p:cBhvr>
                                      <p:to x="100000" y="100000"/>
                                    </p:animScale>
                                    <p:animScale>
                                      <p:cBhvr>
                                        <p:cTn id="83" dur="26">
                                          <p:stCondLst>
                                            <p:cond delay="1642"/>
                                          </p:stCondLst>
                                        </p:cTn>
                                        <p:tgtEl>
                                          <p:spTgt spid="3">
                                            <p:txEl>
                                              <p:pRg st="7" end="7"/>
                                            </p:txEl>
                                          </p:spTgt>
                                        </p:tgtEl>
                                      </p:cBhvr>
                                      <p:to x="100000" y="90000"/>
                                    </p:animScale>
                                    <p:animScale>
                                      <p:cBhvr>
                                        <p:cTn id="84" dur="166" decel="50000">
                                          <p:stCondLst>
                                            <p:cond delay="1668"/>
                                          </p:stCondLst>
                                        </p:cTn>
                                        <p:tgtEl>
                                          <p:spTgt spid="3">
                                            <p:txEl>
                                              <p:pRg st="7" end="7"/>
                                            </p:txEl>
                                          </p:spTgt>
                                        </p:tgtEl>
                                      </p:cBhvr>
                                      <p:to x="100000" y="100000"/>
                                    </p:animScale>
                                    <p:animScale>
                                      <p:cBhvr>
                                        <p:cTn id="85" dur="26">
                                          <p:stCondLst>
                                            <p:cond delay="1808"/>
                                          </p:stCondLst>
                                        </p:cTn>
                                        <p:tgtEl>
                                          <p:spTgt spid="3">
                                            <p:txEl>
                                              <p:pRg st="7" end="7"/>
                                            </p:txEl>
                                          </p:spTgt>
                                        </p:tgtEl>
                                      </p:cBhvr>
                                      <p:to x="100000" y="95000"/>
                                    </p:animScale>
                                    <p:animScale>
                                      <p:cBhvr>
                                        <p:cTn id="86" dur="166" decel="50000">
                                          <p:stCondLst>
                                            <p:cond delay="1834"/>
                                          </p:stCondLst>
                                        </p:cTn>
                                        <p:tgtEl>
                                          <p:spTgt spid="3">
                                            <p:txEl>
                                              <p:pRg st="7" end="7"/>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2"/>
          <a:srcRect t="17186" b="79817"/>
          <a:stretch>
            <a:fillRect/>
          </a:stretch>
        </p:blipFill>
        <p:spPr bwMode="auto">
          <a:xfrm>
            <a:off x="0" y="1179513"/>
            <a:ext cx="9144000" cy="204787"/>
          </a:xfrm>
          <a:prstGeom prst="rect">
            <a:avLst/>
          </a:prstGeom>
          <a:noFill/>
          <a:ln w="9525">
            <a:noFill/>
            <a:miter lim="800000"/>
            <a:headEnd/>
            <a:tailEnd/>
          </a:ln>
        </p:spPr>
      </p:pic>
      <p:pic>
        <p:nvPicPr>
          <p:cNvPr id="30722" name="Picture 4"/>
          <p:cNvPicPr>
            <a:picLocks noChangeAspect="1" noChangeArrowheads="1"/>
          </p:cNvPicPr>
          <p:nvPr/>
        </p:nvPicPr>
        <p:blipFill>
          <a:blip r:embed="rId3"/>
          <a:srcRect/>
          <a:stretch>
            <a:fillRect/>
          </a:stretch>
        </p:blipFill>
        <p:spPr bwMode="auto">
          <a:xfrm>
            <a:off x="0" y="-26988"/>
            <a:ext cx="2455863" cy="1154113"/>
          </a:xfrm>
          <a:prstGeom prst="rect">
            <a:avLst/>
          </a:prstGeom>
          <a:noFill/>
          <a:ln w="9525">
            <a:noFill/>
            <a:miter lim="800000"/>
            <a:headEnd/>
            <a:tailEnd/>
          </a:ln>
        </p:spPr>
      </p:pic>
      <p:sp>
        <p:nvSpPr>
          <p:cNvPr id="30723" name="10 CuadroTexto"/>
          <p:cNvSpPr txBox="1">
            <a:spLocks noChangeArrowheads="1"/>
          </p:cNvSpPr>
          <p:nvPr/>
        </p:nvSpPr>
        <p:spPr bwMode="auto">
          <a:xfrm>
            <a:off x="2536825" y="138113"/>
            <a:ext cx="6451600" cy="461962"/>
          </a:xfrm>
          <a:prstGeom prst="rect">
            <a:avLst/>
          </a:prstGeom>
          <a:noFill/>
          <a:ln w="9525">
            <a:noFill/>
            <a:miter lim="800000"/>
            <a:headEnd/>
            <a:tailEnd/>
          </a:ln>
        </p:spPr>
        <p:txBody>
          <a:bodyPr>
            <a:spAutoFit/>
          </a:bodyPr>
          <a:lstStyle/>
          <a:p>
            <a:pPr algn="ctr" defTabSz="457200"/>
            <a:r>
              <a:rPr lang="es-ES_tradnl" sz="2400" b="1">
                <a:ea typeface="ＭＳ Ｐゴシック"/>
                <a:cs typeface="ＭＳ Ｐゴシック"/>
              </a:rPr>
              <a:t>PABELLON DEL MAÑANA</a:t>
            </a:r>
            <a:endParaRPr lang="es-ES" sz="2400" b="1">
              <a:ea typeface="ＭＳ Ｐゴシック"/>
              <a:cs typeface="ＭＳ Ｐゴシック"/>
            </a:endParaRPr>
          </a:p>
        </p:txBody>
      </p:sp>
      <p:pic>
        <p:nvPicPr>
          <p:cNvPr id="6" name="5 Imagen"/>
          <p:cNvPicPr/>
          <p:nvPr/>
        </p:nvPicPr>
        <p:blipFill>
          <a:blip r:embed="rId4"/>
          <a:srcRect/>
          <a:stretch>
            <a:fillRect/>
          </a:stretch>
        </p:blipFill>
        <p:spPr bwMode="auto">
          <a:xfrm>
            <a:off x="150813" y="1541463"/>
            <a:ext cx="2386012" cy="1897062"/>
          </a:xfrm>
          <a:prstGeom prst="rect">
            <a:avLst/>
          </a:prstGeom>
          <a:ln>
            <a:noFill/>
          </a:ln>
          <a:effectLst>
            <a:outerShdw blurRad="190500" algn="tl" rotWithShape="0">
              <a:srgbClr val="000000">
                <a:alpha val="70000"/>
              </a:srgbClr>
            </a:outerShdw>
          </a:effectLst>
        </p:spPr>
      </p:pic>
      <p:sp>
        <p:nvSpPr>
          <p:cNvPr id="30725" name="1 Rectángulo"/>
          <p:cNvSpPr>
            <a:spLocks noChangeArrowheads="1"/>
          </p:cNvSpPr>
          <p:nvPr/>
        </p:nvSpPr>
        <p:spPr bwMode="auto">
          <a:xfrm>
            <a:off x="95250" y="3876675"/>
            <a:ext cx="8839200" cy="1754188"/>
          </a:xfrm>
          <a:prstGeom prst="rect">
            <a:avLst/>
          </a:prstGeom>
          <a:noFill/>
          <a:ln w="9525">
            <a:noFill/>
            <a:miter lim="800000"/>
            <a:headEnd/>
            <a:tailEnd/>
          </a:ln>
        </p:spPr>
        <p:txBody>
          <a:bodyPr>
            <a:spAutoFit/>
          </a:bodyPr>
          <a:lstStyle/>
          <a:p>
            <a:pPr algn="just" defTabSz="457200"/>
            <a:r>
              <a:rPr lang="es-MX">
                <a:ea typeface="ＭＳ Ｐゴシック"/>
                <a:cs typeface="ＭＳ Ｐゴシック"/>
              </a:rPr>
              <a:t>Esta exposición representa una de las oportunidades para conocer a fondo la problemática mundial que impera en relación a la conservación del medio ambiente en la actualidad. Sin duda, transmitir el mensaje de conciencia y responsabilidad en la infancia y juventud debe ser uno de los principales objetivos. Además, por su diseño y contenido resulta sumamente atractivo para la infancia ya que las réplicas con base en técnicas hiperrealistas resultan impresionantes.</a:t>
            </a:r>
          </a:p>
        </p:txBody>
      </p:sp>
      <p:sp>
        <p:nvSpPr>
          <p:cNvPr id="30726" name="2 Rectángulo"/>
          <p:cNvSpPr>
            <a:spLocks noChangeArrowheads="1"/>
          </p:cNvSpPr>
          <p:nvPr/>
        </p:nvSpPr>
        <p:spPr bwMode="auto">
          <a:xfrm>
            <a:off x="2989263" y="1541463"/>
            <a:ext cx="5789612" cy="1477962"/>
          </a:xfrm>
          <a:prstGeom prst="rect">
            <a:avLst/>
          </a:prstGeom>
          <a:noFill/>
          <a:ln w="9525">
            <a:noFill/>
            <a:miter lim="800000"/>
            <a:headEnd/>
            <a:tailEnd/>
          </a:ln>
        </p:spPr>
        <p:txBody>
          <a:bodyPr>
            <a:spAutoFit/>
          </a:bodyPr>
          <a:lstStyle/>
          <a:p>
            <a:pPr defTabSz="457200"/>
            <a:r>
              <a:rPr lang="es-ES_tradnl" b="1">
                <a:ea typeface="ＭＳ Ｐゴシック"/>
                <a:cs typeface="ＭＳ Ｐゴシック"/>
              </a:rPr>
              <a:t>390 ppm. Planeta alterado. </a:t>
            </a:r>
            <a:endParaRPr lang="es-MX">
              <a:ea typeface="ＭＳ Ｐゴシック"/>
              <a:cs typeface="ＭＳ Ｐゴシック"/>
            </a:endParaRPr>
          </a:p>
          <a:p>
            <a:pPr defTabSz="457200"/>
            <a:r>
              <a:rPr lang="es-ES_tradnl">
                <a:ea typeface="ＭＳ Ｐゴシック"/>
                <a:cs typeface="ＭＳ Ｐゴシック"/>
              </a:rPr>
              <a:t>Duración del recorrido: 75 min.</a:t>
            </a:r>
            <a:endParaRPr lang="es-MX">
              <a:ea typeface="ＭＳ Ｐゴシック"/>
              <a:cs typeface="ＭＳ Ｐゴシック"/>
            </a:endParaRPr>
          </a:p>
          <a:p>
            <a:pPr defTabSz="457200"/>
            <a:r>
              <a:rPr lang="es-ES_tradnl">
                <a:ea typeface="ＭＳ Ｐゴシック"/>
                <a:cs typeface="ＭＳ Ｐゴシック"/>
              </a:rPr>
              <a:t>Horarios: Martes a Domingo de 10:00 a 19:00 hrs.</a:t>
            </a:r>
            <a:endParaRPr lang="es-MX">
              <a:ea typeface="ＭＳ Ｐゴシック"/>
              <a:cs typeface="ＭＳ Ｐゴシック"/>
            </a:endParaRPr>
          </a:p>
          <a:p>
            <a:pPr defTabSz="457200"/>
            <a:r>
              <a:rPr lang="es-ES_tradnl">
                <a:ea typeface="ＭＳ Ｐゴシック"/>
                <a:cs typeface="ＭＳ Ｐゴシック"/>
              </a:rPr>
              <a:t>Los horarios de reservación dependen de la disponibilidad de los guías y los horarios de recorridos.</a:t>
            </a:r>
          </a:p>
        </p:txBody>
      </p:sp>
      <p:sp>
        <p:nvSpPr>
          <p:cNvPr id="30727" name="6 CuadroTexto">
            <a:hlinkClick r:id="rId5" action="ppaction://hlinksldjump"/>
          </p:cNvPr>
          <p:cNvSpPr txBox="1">
            <a:spLocks noChangeArrowheads="1"/>
          </p:cNvSpPr>
          <p:nvPr/>
        </p:nvSpPr>
        <p:spPr bwMode="auto">
          <a:xfrm>
            <a:off x="6738938" y="6280150"/>
            <a:ext cx="2249487" cy="369888"/>
          </a:xfrm>
          <a:prstGeom prst="rect">
            <a:avLst/>
          </a:prstGeom>
          <a:noFill/>
          <a:ln w="9525">
            <a:noFill/>
            <a:miter lim="800000"/>
            <a:headEnd/>
            <a:tailEnd/>
          </a:ln>
        </p:spPr>
        <p:txBody>
          <a:bodyPr>
            <a:spAutoFit/>
          </a:bodyPr>
          <a:lstStyle/>
          <a:p>
            <a:pPr defTabSz="457200"/>
            <a:r>
              <a:rPr lang="es-ES_tradnl">
                <a:ea typeface="ＭＳ Ｐゴシック"/>
                <a:cs typeface="ＭＳ Ｐゴシック"/>
              </a:rPr>
              <a:t>MENU PRINCIPAL</a:t>
            </a:r>
            <a:endParaRPr lang="es-MX">
              <a:ea typeface="ＭＳ Ｐゴシック"/>
              <a:cs typeface="ＭＳ Ｐゴシック"/>
            </a:endParaRPr>
          </a:p>
        </p:txBody>
      </p:sp>
      <p:sp>
        <p:nvSpPr>
          <p:cNvPr id="3" name="2 Botón de acción: Inicio">
            <a:hlinkClick r:id="rId5" action="ppaction://hlinksldjump" highlightClick="1"/>
          </p:cNvPr>
          <p:cNvSpPr/>
          <p:nvPr/>
        </p:nvSpPr>
        <p:spPr>
          <a:xfrm>
            <a:off x="7566025" y="5910263"/>
            <a:ext cx="428625" cy="369887"/>
          </a:xfrm>
          <a:prstGeom prst="actionButtonHome">
            <a:avLst/>
          </a:prstGeom>
          <a:solidFill>
            <a:srgbClr val="B62424"/>
          </a:solidFill>
          <a:ln>
            <a:solidFill>
              <a:srgbClr val="B62424"/>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Tree>
  </p:cSld>
  <p:clrMapOvr>
    <a:masterClrMapping/>
  </p:clrMapOvr>
  <p:transition spd="med">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2"/>
          <a:srcRect t="17186" b="79817"/>
          <a:stretch>
            <a:fillRect/>
          </a:stretch>
        </p:blipFill>
        <p:spPr bwMode="auto">
          <a:xfrm>
            <a:off x="0" y="1179513"/>
            <a:ext cx="9144000" cy="204787"/>
          </a:xfrm>
          <a:prstGeom prst="rect">
            <a:avLst/>
          </a:prstGeom>
          <a:noFill/>
          <a:ln w="9525">
            <a:noFill/>
            <a:miter lim="800000"/>
            <a:headEnd/>
            <a:tailEnd/>
          </a:ln>
        </p:spPr>
      </p:pic>
      <p:pic>
        <p:nvPicPr>
          <p:cNvPr id="31746" name="Picture 4"/>
          <p:cNvPicPr>
            <a:picLocks noChangeAspect="1" noChangeArrowheads="1"/>
          </p:cNvPicPr>
          <p:nvPr/>
        </p:nvPicPr>
        <p:blipFill>
          <a:blip r:embed="rId3"/>
          <a:srcRect/>
          <a:stretch>
            <a:fillRect/>
          </a:stretch>
        </p:blipFill>
        <p:spPr bwMode="auto">
          <a:xfrm>
            <a:off x="0" y="-26988"/>
            <a:ext cx="2455863" cy="1154113"/>
          </a:xfrm>
          <a:prstGeom prst="rect">
            <a:avLst/>
          </a:prstGeom>
          <a:noFill/>
          <a:ln w="9525">
            <a:noFill/>
            <a:miter lim="800000"/>
            <a:headEnd/>
            <a:tailEnd/>
          </a:ln>
        </p:spPr>
      </p:pic>
      <p:sp>
        <p:nvSpPr>
          <p:cNvPr id="31747" name="10 CuadroTexto"/>
          <p:cNvSpPr txBox="1">
            <a:spLocks noChangeArrowheads="1"/>
          </p:cNvSpPr>
          <p:nvPr/>
        </p:nvSpPr>
        <p:spPr bwMode="auto">
          <a:xfrm>
            <a:off x="2536825" y="138113"/>
            <a:ext cx="6451600" cy="461962"/>
          </a:xfrm>
          <a:prstGeom prst="rect">
            <a:avLst/>
          </a:prstGeom>
          <a:noFill/>
          <a:ln w="9525">
            <a:noFill/>
            <a:miter lim="800000"/>
            <a:headEnd/>
            <a:tailEnd/>
          </a:ln>
        </p:spPr>
        <p:txBody>
          <a:bodyPr>
            <a:spAutoFit/>
          </a:bodyPr>
          <a:lstStyle/>
          <a:p>
            <a:pPr algn="ctr" defTabSz="457200"/>
            <a:r>
              <a:rPr lang="es-ES_tradnl" sz="2400" b="1">
                <a:ea typeface="ＭＳ Ｐゴシック"/>
                <a:cs typeface="ＭＳ Ｐゴシック"/>
              </a:rPr>
              <a:t>PABELLON DE LA IDENTIDAD</a:t>
            </a:r>
            <a:endParaRPr lang="es-ES" sz="2400" b="1">
              <a:ea typeface="ＭＳ Ｐゴシック"/>
              <a:cs typeface="ＭＳ Ｐゴシック"/>
            </a:endParaRPr>
          </a:p>
        </p:txBody>
      </p:sp>
      <p:sp>
        <p:nvSpPr>
          <p:cNvPr id="31748" name="2 Rectángulo"/>
          <p:cNvSpPr>
            <a:spLocks noChangeArrowheads="1"/>
          </p:cNvSpPr>
          <p:nvPr/>
        </p:nvSpPr>
        <p:spPr bwMode="auto">
          <a:xfrm>
            <a:off x="2536825" y="1538288"/>
            <a:ext cx="5789613" cy="1384300"/>
          </a:xfrm>
          <a:prstGeom prst="rect">
            <a:avLst/>
          </a:prstGeom>
          <a:noFill/>
          <a:ln w="9525">
            <a:noFill/>
            <a:miter lim="800000"/>
            <a:headEnd/>
            <a:tailEnd/>
          </a:ln>
        </p:spPr>
        <p:txBody>
          <a:bodyPr>
            <a:spAutoFit/>
          </a:bodyPr>
          <a:lstStyle/>
          <a:p>
            <a:pPr defTabSz="457200"/>
            <a:r>
              <a:rPr lang="es-ES_tradnl" sz="1200" b="1">
                <a:ea typeface="ＭＳ Ｐゴシック"/>
                <a:cs typeface="ＭＳ Ｐゴシック"/>
              </a:rPr>
              <a:t>Miradas sin rendición. </a:t>
            </a:r>
            <a:endParaRPr lang="es-MX" sz="1200">
              <a:ea typeface="ＭＳ Ｐゴシック"/>
              <a:cs typeface="ＭＳ Ｐゴシック"/>
            </a:endParaRPr>
          </a:p>
          <a:p>
            <a:pPr defTabSz="457200"/>
            <a:r>
              <a:rPr lang="es-ES_tradnl" sz="1200">
                <a:ea typeface="ＭＳ Ｐゴシック"/>
                <a:cs typeface="ＭＳ Ｐゴシック"/>
              </a:rPr>
              <a:t>Duración del recorrido: 45 min.</a:t>
            </a:r>
            <a:endParaRPr lang="es-MX" sz="1200">
              <a:ea typeface="ＭＳ Ｐゴシック"/>
              <a:cs typeface="ＭＳ Ｐゴシック"/>
            </a:endParaRPr>
          </a:p>
          <a:p>
            <a:pPr defTabSz="457200"/>
            <a:r>
              <a:rPr lang="es-ES_tradnl" sz="1200">
                <a:ea typeface="ＭＳ Ｐゴシック"/>
                <a:cs typeface="ＭＳ Ｐゴシック"/>
              </a:rPr>
              <a:t>Horarios: Martes a Domingo de 10:00 a 19:00 hrs.</a:t>
            </a:r>
            <a:endParaRPr lang="es-MX" sz="1200">
              <a:ea typeface="ＭＳ Ｐゴシック"/>
              <a:cs typeface="ＭＳ Ｐゴシック"/>
            </a:endParaRPr>
          </a:p>
          <a:p>
            <a:pPr defTabSz="457200"/>
            <a:r>
              <a:rPr lang="es-ES_tradnl" sz="1200">
                <a:ea typeface="ＭＳ Ｐゴシック"/>
                <a:cs typeface="ＭＳ Ｐゴシック"/>
              </a:rPr>
              <a:t> Los horarios de reservación dependen de la disponibilidad de los guías y los horarios de recorridos.</a:t>
            </a:r>
          </a:p>
          <a:p>
            <a:pPr defTabSz="457200"/>
            <a:endParaRPr lang="es-ES_tradnl" sz="1200">
              <a:ea typeface="ＭＳ Ｐゴシック"/>
              <a:cs typeface="ＭＳ Ｐゴシック"/>
            </a:endParaRPr>
          </a:p>
          <a:p>
            <a:pPr defTabSz="457200"/>
            <a:endParaRPr lang="es-MX" sz="1200">
              <a:ea typeface="ＭＳ Ｐゴシック"/>
              <a:cs typeface="ＭＳ Ｐゴシック"/>
            </a:endParaRPr>
          </a:p>
        </p:txBody>
      </p:sp>
      <p:grpSp>
        <p:nvGrpSpPr>
          <p:cNvPr id="31749" name="14 Grupo"/>
          <p:cNvGrpSpPr>
            <a:grpSpLocks/>
          </p:cNvGrpSpPr>
          <p:nvPr/>
        </p:nvGrpSpPr>
        <p:grpSpPr bwMode="auto">
          <a:xfrm>
            <a:off x="150813" y="1536700"/>
            <a:ext cx="1971675" cy="2076450"/>
            <a:chOff x="0" y="0"/>
            <a:chExt cx="2018030" cy="2209800"/>
          </a:xfrm>
        </p:grpSpPr>
        <p:pic>
          <p:nvPicPr>
            <p:cNvPr id="10" name="9 Imagen"/>
            <p:cNvPicPr>
              <a:picLocks noChangeAspect="1"/>
            </p:cNvPicPr>
            <p:nvPr/>
          </p:nvPicPr>
          <p:blipFill>
            <a:blip r:embed="rId4"/>
            <a:srcRect b="50276"/>
            <a:stretch>
              <a:fillRect/>
            </a:stretch>
          </p:blipFill>
          <p:spPr bwMode="auto">
            <a:xfrm>
              <a:off x="0" y="0"/>
              <a:ext cx="2018030" cy="2209800"/>
            </a:xfrm>
            <a:prstGeom prst="rect">
              <a:avLst/>
            </a:prstGeom>
            <a:ln>
              <a:noFill/>
            </a:ln>
            <a:effectLst>
              <a:outerShdw blurRad="292100" dist="139700" dir="2700000" algn="tl" rotWithShape="0">
                <a:srgbClr val="333333">
                  <a:alpha val="65000"/>
                </a:srgbClr>
              </a:outerShdw>
            </a:effectLst>
          </p:spPr>
        </p:pic>
        <p:pic>
          <p:nvPicPr>
            <p:cNvPr id="11" name="10 Imagen"/>
            <p:cNvPicPr>
              <a:picLocks noChangeAspect="1"/>
            </p:cNvPicPr>
            <p:nvPr/>
          </p:nvPicPr>
          <p:blipFill>
            <a:blip r:embed="rId5"/>
            <a:srcRect/>
            <a:stretch>
              <a:fillRect/>
            </a:stretch>
          </p:blipFill>
          <p:spPr bwMode="auto">
            <a:xfrm>
              <a:off x="1028512" y="0"/>
              <a:ext cx="952146" cy="2209800"/>
            </a:xfrm>
            <a:prstGeom prst="rect">
              <a:avLst/>
            </a:prstGeom>
            <a:ln>
              <a:noFill/>
            </a:ln>
            <a:effectLst>
              <a:outerShdw blurRad="292100" dist="139700" dir="2700000" algn="tl" rotWithShape="0">
                <a:srgbClr val="333333">
                  <a:alpha val="65000"/>
                </a:srgbClr>
              </a:outerShdw>
            </a:effectLst>
          </p:spPr>
        </p:pic>
      </p:grpSp>
      <p:sp>
        <p:nvSpPr>
          <p:cNvPr id="31750" name="6 Rectángulo"/>
          <p:cNvSpPr>
            <a:spLocks noChangeArrowheads="1"/>
          </p:cNvSpPr>
          <p:nvPr/>
        </p:nvSpPr>
        <p:spPr bwMode="auto">
          <a:xfrm>
            <a:off x="2536825" y="2789238"/>
            <a:ext cx="6242050" cy="830262"/>
          </a:xfrm>
          <a:prstGeom prst="rect">
            <a:avLst/>
          </a:prstGeom>
          <a:noFill/>
          <a:ln w="9525">
            <a:noFill/>
            <a:miter lim="800000"/>
            <a:headEnd/>
            <a:tailEnd/>
          </a:ln>
        </p:spPr>
        <p:txBody>
          <a:bodyPr>
            <a:spAutoFit/>
          </a:bodyPr>
          <a:lstStyle/>
          <a:p>
            <a:pPr algn="just" defTabSz="457200"/>
            <a:r>
              <a:rPr lang="es-ES_tradnl" sz="1200">
                <a:ea typeface="ＭＳ Ｐゴシック"/>
                <a:cs typeface="ＭＳ Ｐゴシック"/>
              </a:rPr>
              <a:t>Imaginario y presencia del universo indígena. Esta exposición crea un recorrido por el mundo indígena y su relación con el universo a través de emblemáticas manifestaciones artísticas y espirituales, desde sus inicios hasta las condiciones de vida que imperan actualmente en sus comunidades.</a:t>
            </a:r>
            <a:endParaRPr lang="es-MX" sz="1200">
              <a:ea typeface="ＭＳ Ｐゴシック"/>
              <a:cs typeface="ＭＳ Ｐゴシック"/>
            </a:endParaRPr>
          </a:p>
        </p:txBody>
      </p:sp>
      <p:pic>
        <p:nvPicPr>
          <p:cNvPr id="13" name="12 Imagen"/>
          <p:cNvPicPr/>
          <p:nvPr/>
        </p:nvPicPr>
        <p:blipFill>
          <a:blip r:embed="rId6"/>
          <a:srcRect t="10435" b="17391"/>
          <a:stretch>
            <a:fillRect/>
          </a:stretch>
        </p:blipFill>
        <p:spPr bwMode="auto">
          <a:xfrm>
            <a:off x="6280150" y="3981450"/>
            <a:ext cx="2571750" cy="1581150"/>
          </a:xfrm>
          <a:prstGeom prst="rect">
            <a:avLst/>
          </a:prstGeom>
          <a:ln>
            <a:noFill/>
          </a:ln>
          <a:effectLst>
            <a:outerShdw blurRad="292100" dist="139700" dir="2700000" algn="tl" rotWithShape="0">
              <a:srgbClr val="333333">
                <a:alpha val="65000"/>
              </a:srgbClr>
            </a:outerShdw>
          </a:effectLst>
        </p:spPr>
      </p:pic>
      <p:sp>
        <p:nvSpPr>
          <p:cNvPr id="31752" name="13 Rectángulo"/>
          <p:cNvSpPr>
            <a:spLocks noChangeArrowheads="1"/>
          </p:cNvSpPr>
          <p:nvPr/>
        </p:nvSpPr>
        <p:spPr bwMode="auto">
          <a:xfrm>
            <a:off x="150813" y="4251325"/>
            <a:ext cx="5789612" cy="1016000"/>
          </a:xfrm>
          <a:prstGeom prst="rect">
            <a:avLst/>
          </a:prstGeom>
          <a:noFill/>
          <a:ln w="9525">
            <a:noFill/>
            <a:miter lim="800000"/>
            <a:headEnd/>
            <a:tailEnd/>
          </a:ln>
        </p:spPr>
        <p:txBody>
          <a:bodyPr>
            <a:spAutoFit/>
          </a:bodyPr>
          <a:lstStyle/>
          <a:p>
            <a:pPr defTabSz="457200"/>
            <a:r>
              <a:rPr lang="es-ES_tradnl" sz="1200" b="1">
                <a:ea typeface="ＭＳ Ｐゴシック"/>
                <a:cs typeface="ＭＳ Ｐゴシック"/>
              </a:rPr>
              <a:t>Alma de México. </a:t>
            </a:r>
            <a:endParaRPr lang="es-MX" sz="1200">
              <a:ea typeface="ＭＳ Ｐゴシック"/>
              <a:cs typeface="ＭＳ Ｐゴシック"/>
            </a:endParaRPr>
          </a:p>
          <a:p>
            <a:pPr defTabSz="457200"/>
            <a:r>
              <a:rPr lang="es-ES_tradnl" sz="1200">
                <a:ea typeface="ＭＳ Ｐゴシック"/>
                <a:cs typeface="ＭＳ Ｐゴシック"/>
              </a:rPr>
              <a:t>Duración del recorrido: 20 min.</a:t>
            </a:r>
            <a:endParaRPr lang="es-MX" sz="1200">
              <a:ea typeface="ＭＳ Ｐゴシック"/>
              <a:cs typeface="ＭＳ Ｐゴシック"/>
            </a:endParaRPr>
          </a:p>
          <a:p>
            <a:pPr defTabSz="457200"/>
            <a:r>
              <a:rPr lang="es-ES_tradnl" sz="1200">
                <a:ea typeface="ＭＳ Ｐゴシック"/>
                <a:cs typeface="ＭＳ Ｐゴシック"/>
              </a:rPr>
              <a:t>Horarios: Martes a Domingo de 10:00 a 19:00 hrs.</a:t>
            </a:r>
            <a:endParaRPr lang="es-MX" sz="1200">
              <a:ea typeface="ＭＳ Ｐゴシック"/>
              <a:cs typeface="ＭＳ Ｐゴシック"/>
            </a:endParaRPr>
          </a:p>
          <a:p>
            <a:pPr defTabSz="457200"/>
            <a:r>
              <a:rPr lang="es-ES_tradnl" sz="1200">
                <a:ea typeface="ＭＳ Ｐゴシック"/>
                <a:cs typeface="ＭＳ Ｐゴシック"/>
              </a:rPr>
              <a:t>Los horarios de reservación dependen de la disponibilidad de los guías y los horarios de recorridos.</a:t>
            </a:r>
          </a:p>
        </p:txBody>
      </p:sp>
      <p:sp>
        <p:nvSpPr>
          <p:cNvPr id="31753" name="15 Rectángulo"/>
          <p:cNvSpPr>
            <a:spLocks noChangeArrowheads="1"/>
          </p:cNvSpPr>
          <p:nvPr/>
        </p:nvSpPr>
        <p:spPr bwMode="auto">
          <a:xfrm>
            <a:off x="392113" y="5688013"/>
            <a:ext cx="5789612" cy="1016000"/>
          </a:xfrm>
          <a:prstGeom prst="rect">
            <a:avLst/>
          </a:prstGeom>
          <a:noFill/>
          <a:ln w="9525">
            <a:noFill/>
            <a:miter lim="800000"/>
            <a:headEnd/>
            <a:tailEnd/>
          </a:ln>
        </p:spPr>
        <p:txBody>
          <a:bodyPr>
            <a:spAutoFit/>
          </a:bodyPr>
          <a:lstStyle/>
          <a:p>
            <a:pPr algn="just" defTabSz="457200"/>
            <a:r>
              <a:rPr lang="es-ES" sz="1200">
                <a:ea typeface="ＭＳ Ｐゴシック"/>
                <a:cs typeface="ＭＳ Ｐゴシック"/>
              </a:rPr>
              <a:t>Grandes maestros del arte popular. El rescate de las tradiciones artísticas motivó la conformación de esta valiosa colección de arte popular nacional. Descubre la capacidad creativa de la gente mexicana que transforma barro, madera, piedra, papel y muchos materiales más, en bellas manifestaciones del espíritu de nuestro país. Enamórate de estas piezas que llegaron para quedarse con nosotros.</a:t>
            </a:r>
            <a:endParaRPr lang="es-MX" sz="1200">
              <a:ea typeface="ＭＳ Ｐゴシック"/>
              <a:cs typeface="ＭＳ Ｐゴシック"/>
            </a:endParaRPr>
          </a:p>
        </p:txBody>
      </p:sp>
      <p:sp>
        <p:nvSpPr>
          <p:cNvPr id="31754" name="16 CuadroTexto">
            <a:hlinkClick r:id="rId7" action="ppaction://hlinksldjump"/>
          </p:cNvPr>
          <p:cNvSpPr txBox="1">
            <a:spLocks noChangeArrowheads="1"/>
          </p:cNvSpPr>
          <p:nvPr/>
        </p:nvSpPr>
        <p:spPr bwMode="auto">
          <a:xfrm>
            <a:off x="6738938" y="6334125"/>
            <a:ext cx="2249487" cy="369888"/>
          </a:xfrm>
          <a:prstGeom prst="rect">
            <a:avLst/>
          </a:prstGeom>
          <a:noFill/>
          <a:ln w="9525">
            <a:noFill/>
            <a:miter lim="800000"/>
            <a:headEnd/>
            <a:tailEnd/>
          </a:ln>
        </p:spPr>
        <p:txBody>
          <a:bodyPr>
            <a:spAutoFit/>
          </a:bodyPr>
          <a:lstStyle/>
          <a:p>
            <a:pPr defTabSz="457200"/>
            <a:r>
              <a:rPr lang="es-ES_tradnl">
                <a:ea typeface="ＭＳ Ｐゴシック"/>
                <a:cs typeface="ＭＳ Ｐゴシック"/>
              </a:rPr>
              <a:t>MENU PRINCIPAL</a:t>
            </a:r>
            <a:endParaRPr lang="es-MX">
              <a:ea typeface="ＭＳ Ｐゴシック"/>
              <a:cs typeface="ＭＳ Ｐゴシック"/>
            </a:endParaRPr>
          </a:p>
        </p:txBody>
      </p:sp>
      <p:sp>
        <p:nvSpPr>
          <p:cNvPr id="3" name="2 Botón de acción: Inicio">
            <a:hlinkClick r:id="rId7" action="ppaction://hlinksldjump" highlightClick="1"/>
          </p:cNvPr>
          <p:cNvSpPr/>
          <p:nvPr/>
        </p:nvSpPr>
        <p:spPr>
          <a:xfrm>
            <a:off x="7566025" y="5938838"/>
            <a:ext cx="428625" cy="369887"/>
          </a:xfrm>
          <a:prstGeom prst="actionButtonHome">
            <a:avLst/>
          </a:prstGeom>
          <a:solidFill>
            <a:srgbClr val="B62424"/>
          </a:solidFill>
          <a:ln>
            <a:solidFill>
              <a:srgbClr val="B62424"/>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Tree>
  </p:cSld>
  <p:clrMapOvr>
    <a:masterClrMapping/>
  </p:clrMapOvr>
  <p:transition spd="med">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2"/>
          <a:srcRect t="17186" b="79817"/>
          <a:stretch>
            <a:fillRect/>
          </a:stretch>
        </p:blipFill>
        <p:spPr bwMode="auto">
          <a:xfrm>
            <a:off x="0" y="1179513"/>
            <a:ext cx="9144000" cy="204787"/>
          </a:xfrm>
          <a:prstGeom prst="rect">
            <a:avLst/>
          </a:prstGeom>
          <a:noFill/>
          <a:ln w="9525">
            <a:noFill/>
            <a:miter lim="800000"/>
            <a:headEnd/>
            <a:tailEnd/>
          </a:ln>
        </p:spPr>
      </p:pic>
      <p:pic>
        <p:nvPicPr>
          <p:cNvPr id="32770" name="Picture 4"/>
          <p:cNvPicPr>
            <a:picLocks noChangeAspect="1" noChangeArrowheads="1"/>
          </p:cNvPicPr>
          <p:nvPr/>
        </p:nvPicPr>
        <p:blipFill>
          <a:blip r:embed="rId3"/>
          <a:srcRect/>
          <a:stretch>
            <a:fillRect/>
          </a:stretch>
        </p:blipFill>
        <p:spPr bwMode="auto">
          <a:xfrm>
            <a:off x="0" y="-26988"/>
            <a:ext cx="2455863" cy="1154113"/>
          </a:xfrm>
          <a:prstGeom prst="rect">
            <a:avLst/>
          </a:prstGeom>
          <a:noFill/>
          <a:ln w="9525">
            <a:noFill/>
            <a:miter lim="800000"/>
            <a:headEnd/>
            <a:tailEnd/>
          </a:ln>
        </p:spPr>
      </p:pic>
      <p:sp>
        <p:nvSpPr>
          <p:cNvPr id="32771" name="10 CuadroTexto"/>
          <p:cNvSpPr txBox="1">
            <a:spLocks noChangeArrowheads="1"/>
          </p:cNvSpPr>
          <p:nvPr/>
        </p:nvSpPr>
        <p:spPr bwMode="auto">
          <a:xfrm>
            <a:off x="2536825" y="138113"/>
            <a:ext cx="6451600" cy="461962"/>
          </a:xfrm>
          <a:prstGeom prst="rect">
            <a:avLst/>
          </a:prstGeom>
          <a:noFill/>
          <a:ln w="9525">
            <a:noFill/>
            <a:miter lim="800000"/>
            <a:headEnd/>
            <a:tailEnd/>
          </a:ln>
        </p:spPr>
        <p:txBody>
          <a:bodyPr>
            <a:spAutoFit/>
          </a:bodyPr>
          <a:lstStyle/>
          <a:p>
            <a:pPr algn="ctr" defTabSz="457200"/>
            <a:r>
              <a:rPr lang="es-ES_tradnl" sz="2400" b="1">
                <a:ea typeface="ＭＳ Ｐゴシック"/>
                <a:cs typeface="ＭＳ Ｐゴシック"/>
              </a:rPr>
              <a:t>PABELLON DE LA MEMORIA</a:t>
            </a:r>
            <a:endParaRPr lang="es-ES" sz="2400" b="1">
              <a:ea typeface="ＭＳ Ｐゴシック"/>
              <a:cs typeface="ＭＳ Ｐゴシック"/>
            </a:endParaRPr>
          </a:p>
        </p:txBody>
      </p:sp>
      <p:sp>
        <p:nvSpPr>
          <p:cNvPr id="32772" name="1 Rectángulo"/>
          <p:cNvSpPr>
            <a:spLocks noChangeArrowheads="1"/>
          </p:cNvSpPr>
          <p:nvPr/>
        </p:nvSpPr>
        <p:spPr bwMode="auto">
          <a:xfrm>
            <a:off x="95250" y="4213225"/>
            <a:ext cx="8839200" cy="1477963"/>
          </a:xfrm>
          <a:prstGeom prst="rect">
            <a:avLst/>
          </a:prstGeom>
          <a:noFill/>
          <a:ln w="9525">
            <a:noFill/>
            <a:miter lim="800000"/>
            <a:headEnd/>
            <a:tailEnd/>
          </a:ln>
        </p:spPr>
        <p:txBody>
          <a:bodyPr>
            <a:spAutoFit/>
          </a:bodyPr>
          <a:lstStyle/>
          <a:p>
            <a:pPr algn="just" defTabSz="457200"/>
            <a:r>
              <a:rPr lang="es-ES_tradnl">
                <a:ea typeface="ＭＳ Ｐゴシック"/>
                <a:cs typeface="ＭＳ Ｐゴシック"/>
              </a:rPr>
              <a:t>México, un paseo por la historia. En este pabellón emprenderás un viaje virtual por 16 episodios de los momentos más significativos de la historia nacional desde el México prehispánico hasta nuestros días, con una mención especial a la Independencia de 1810 y la Revolución de 1910 que te mostrarán la magia de nuestro pasado.</a:t>
            </a:r>
            <a:endParaRPr lang="es-MX">
              <a:ea typeface="ＭＳ Ｐゴシック"/>
              <a:cs typeface="ＭＳ Ｐゴシック"/>
            </a:endParaRPr>
          </a:p>
        </p:txBody>
      </p:sp>
      <p:sp>
        <p:nvSpPr>
          <p:cNvPr id="32773" name="2 Rectángulo"/>
          <p:cNvSpPr>
            <a:spLocks noChangeArrowheads="1"/>
          </p:cNvSpPr>
          <p:nvPr/>
        </p:nvSpPr>
        <p:spPr bwMode="auto">
          <a:xfrm>
            <a:off x="3576638" y="1541463"/>
            <a:ext cx="5357812" cy="1754187"/>
          </a:xfrm>
          <a:prstGeom prst="rect">
            <a:avLst/>
          </a:prstGeom>
          <a:noFill/>
          <a:ln w="9525">
            <a:noFill/>
            <a:miter lim="800000"/>
            <a:headEnd/>
            <a:tailEnd/>
          </a:ln>
        </p:spPr>
        <p:txBody>
          <a:bodyPr>
            <a:spAutoFit/>
          </a:bodyPr>
          <a:lstStyle/>
          <a:p>
            <a:pPr defTabSz="457200"/>
            <a:r>
              <a:rPr lang="es-ES_tradnl" b="1">
                <a:ea typeface="ＭＳ Ｐゴシック"/>
                <a:cs typeface="ＭＳ Ｐゴシック"/>
              </a:rPr>
              <a:t>Un paseo por la historia. </a:t>
            </a:r>
            <a:endParaRPr lang="es-MX">
              <a:ea typeface="ＭＳ Ｐゴシック"/>
              <a:cs typeface="ＭＳ Ｐゴシック"/>
            </a:endParaRPr>
          </a:p>
          <a:p>
            <a:pPr defTabSz="457200"/>
            <a:r>
              <a:rPr lang="es-ES_tradnl">
                <a:ea typeface="ＭＳ Ｐゴシック"/>
                <a:cs typeface="ＭＳ Ｐゴシック"/>
              </a:rPr>
              <a:t>Duración del recorrido: 100 min.</a:t>
            </a:r>
            <a:endParaRPr lang="es-MX">
              <a:ea typeface="ＭＳ Ｐゴシック"/>
              <a:cs typeface="ＭＳ Ｐゴシック"/>
            </a:endParaRPr>
          </a:p>
          <a:p>
            <a:pPr defTabSz="457200"/>
            <a:r>
              <a:rPr lang="es-ES_tradnl">
                <a:ea typeface="ＭＳ Ｐゴシック"/>
                <a:cs typeface="ＭＳ Ｐゴシック"/>
              </a:rPr>
              <a:t>Horarios: Martes a Domingo de 10:00 a 19:00 hrs.</a:t>
            </a:r>
            <a:endParaRPr lang="es-MX">
              <a:ea typeface="ＭＳ Ｐゴシック"/>
              <a:cs typeface="ＭＳ Ｐゴシック"/>
            </a:endParaRPr>
          </a:p>
          <a:p>
            <a:pPr defTabSz="457200"/>
            <a:r>
              <a:rPr lang="es-ES_tradnl">
                <a:ea typeface="ＭＳ Ｐゴシック"/>
                <a:cs typeface="ＭＳ Ｐゴシック"/>
              </a:rPr>
              <a:t>Los horarios de reservación dependen de la disponibilidad de los guías y los horarios de recorridos.</a:t>
            </a:r>
          </a:p>
        </p:txBody>
      </p:sp>
      <p:pic>
        <p:nvPicPr>
          <p:cNvPr id="8" name="7 Imagen"/>
          <p:cNvPicPr/>
          <p:nvPr/>
        </p:nvPicPr>
        <p:blipFill>
          <a:blip r:embed="rId4"/>
          <a:srcRect/>
          <a:stretch>
            <a:fillRect/>
          </a:stretch>
        </p:blipFill>
        <p:spPr bwMode="auto">
          <a:xfrm>
            <a:off x="203200" y="2057400"/>
            <a:ext cx="3051175" cy="1277938"/>
          </a:xfrm>
          <a:prstGeom prst="rect">
            <a:avLst/>
          </a:prstGeom>
          <a:ln>
            <a:noFill/>
          </a:ln>
          <a:effectLst>
            <a:outerShdw blurRad="292100" dist="139700" dir="2700000" algn="tl" rotWithShape="0">
              <a:srgbClr val="333333">
                <a:alpha val="65000"/>
              </a:srgbClr>
            </a:outerShdw>
          </a:effectLst>
        </p:spPr>
      </p:pic>
      <p:sp>
        <p:nvSpPr>
          <p:cNvPr id="32775" name="8 CuadroTexto">
            <a:hlinkClick r:id="rId5" action="ppaction://hlinksldjump"/>
          </p:cNvPr>
          <p:cNvSpPr txBox="1">
            <a:spLocks noChangeArrowheads="1"/>
          </p:cNvSpPr>
          <p:nvPr/>
        </p:nvSpPr>
        <p:spPr bwMode="auto">
          <a:xfrm>
            <a:off x="6738938" y="6280150"/>
            <a:ext cx="2249487" cy="369888"/>
          </a:xfrm>
          <a:prstGeom prst="rect">
            <a:avLst/>
          </a:prstGeom>
          <a:noFill/>
          <a:ln w="9525">
            <a:noFill/>
            <a:miter lim="800000"/>
            <a:headEnd/>
            <a:tailEnd/>
          </a:ln>
        </p:spPr>
        <p:txBody>
          <a:bodyPr>
            <a:spAutoFit/>
          </a:bodyPr>
          <a:lstStyle/>
          <a:p>
            <a:pPr defTabSz="457200"/>
            <a:r>
              <a:rPr lang="es-ES_tradnl">
                <a:ea typeface="ＭＳ Ｐゴシック"/>
                <a:cs typeface="ＭＳ Ｐゴシック"/>
              </a:rPr>
              <a:t>MENU PRINCIPAL</a:t>
            </a:r>
            <a:endParaRPr lang="es-MX">
              <a:ea typeface="ＭＳ Ｐゴシック"/>
              <a:cs typeface="ＭＳ Ｐゴシック"/>
            </a:endParaRPr>
          </a:p>
        </p:txBody>
      </p:sp>
      <p:sp>
        <p:nvSpPr>
          <p:cNvPr id="3" name="2 Botón de acción: Inicio">
            <a:hlinkClick r:id="rId5" action="ppaction://hlinksldjump" highlightClick="1"/>
          </p:cNvPr>
          <p:cNvSpPr/>
          <p:nvPr/>
        </p:nvSpPr>
        <p:spPr>
          <a:xfrm>
            <a:off x="7566025" y="5910263"/>
            <a:ext cx="428625" cy="369887"/>
          </a:xfrm>
          <a:prstGeom prst="actionButtonHome">
            <a:avLst/>
          </a:prstGeom>
          <a:solidFill>
            <a:srgbClr val="B62424"/>
          </a:solidFill>
          <a:ln>
            <a:solidFill>
              <a:srgbClr val="B62424"/>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Tree>
  </p:cSld>
  <p:clrMapOvr>
    <a:masterClrMapping/>
  </p:clrMapOvr>
  <p:transition spd="med">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2"/>
          <a:srcRect t="17186" b="79817"/>
          <a:stretch>
            <a:fillRect/>
          </a:stretch>
        </p:blipFill>
        <p:spPr bwMode="auto">
          <a:xfrm>
            <a:off x="0" y="1179513"/>
            <a:ext cx="9144000" cy="204787"/>
          </a:xfrm>
          <a:prstGeom prst="rect">
            <a:avLst/>
          </a:prstGeom>
          <a:noFill/>
          <a:ln w="9525">
            <a:noFill/>
            <a:miter lim="800000"/>
            <a:headEnd/>
            <a:tailEnd/>
          </a:ln>
        </p:spPr>
      </p:pic>
      <p:pic>
        <p:nvPicPr>
          <p:cNvPr id="33794" name="Picture 4"/>
          <p:cNvPicPr>
            <a:picLocks noChangeAspect="1" noChangeArrowheads="1"/>
          </p:cNvPicPr>
          <p:nvPr/>
        </p:nvPicPr>
        <p:blipFill>
          <a:blip r:embed="rId3"/>
          <a:srcRect/>
          <a:stretch>
            <a:fillRect/>
          </a:stretch>
        </p:blipFill>
        <p:spPr bwMode="auto">
          <a:xfrm>
            <a:off x="0" y="-26988"/>
            <a:ext cx="2455863" cy="1154113"/>
          </a:xfrm>
          <a:prstGeom prst="rect">
            <a:avLst/>
          </a:prstGeom>
          <a:noFill/>
          <a:ln w="9525">
            <a:noFill/>
            <a:miter lim="800000"/>
            <a:headEnd/>
            <a:tailEnd/>
          </a:ln>
        </p:spPr>
      </p:pic>
      <p:sp>
        <p:nvSpPr>
          <p:cNvPr id="33795" name="10 CuadroTexto"/>
          <p:cNvSpPr txBox="1">
            <a:spLocks noChangeArrowheads="1"/>
          </p:cNvSpPr>
          <p:nvPr/>
        </p:nvSpPr>
        <p:spPr bwMode="auto">
          <a:xfrm>
            <a:off x="2536825" y="138113"/>
            <a:ext cx="6451600" cy="461962"/>
          </a:xfrm>
          <a:prstGeom prst="rect">
            <a:avLst/>
          </a:prstGeom>
          <a:noFill/>
          <a:ln w="9525">
            <a:noFill/>
            <a:miter lim="800000"/>
            <a:headEnd/>
            <a:tailEnd/>
          </a:ln>
        </p:spPr>
        <p:txBody>
          <a:bodyPr>
            <a:spAutoFit/>
          </a:bodyPr>
          <a:lstStyle/>
          <a:p>
            <a:pPr algn="ctr" defTabSz="457200"/>
            <a:r>
              <a:rPr lang="es-ES_tradnl" sz="2400" b="1">
                <a:ea typeface="ＭＳ Ｐゴシック"/>
                <a:cs typeface="ＭＳ Ｐゴシック"/>
              </a:rPr>
              <a:t>PABELLON DE IBEROAMERICA</a:t>
            </a:r>
            <a:endParaRPr lang="es-ES" sz="2400" b="1">
              <a:ea typeface="ＭＳ Ｐゴシック"/>
              <a:cs typeface="ＭＳ Ｐゴシック"/>
            </a:endParaRPr>
          </a:p>
        </p:txBody>
      </p:sp>
      <p:sp>
        <p:nvSpPr>
          <p:cNvPr id="33796" name="1 Rectángulo"/>
          <p:cNvSpPr>
            <a:spLocks noChangeArrowheads="1"/>
          </p:cNvSpPr>
          <p:nvPr/>
        </p:nvSpPr>
        <p:spPr bwMode="auto">
          <a:xfrm>
            <a:off x="95250" y="4029075"/>
            <a:ext cx="8839200" cy="1754188"/>
          </a:xfrm>
          <a:prstGeom prst="rect">
            <a:avLst/>
          </a:prstGeom>
          <a:noFill/>
          <a:ln w="9525">
            <a:noFill/>
            <a:miter lim="800000"/>
            <a:headEnd/>
            <a:tailEnd/>
          </a:ln>
        </p:spPr>
        <p:txBody>
          <a:bodyPr>
            <a:spAutoFit/>
          </a:bodyPr>
          <a:lstStyle/>
          <a:p>
            <a:pPr algn="just" defTabSz="457200"/>
            <a:r>
              <a:rPr lang="es-ES">
                <a:ea typeface="ＭＳ Ｐゴシック"/>
                <a:cs typeface="ＭＳ Ｐゴシック"/>
              </a:rPr>
              <a:t>En esta exposición los niños podrán adentrarse en los procesos de independencia no sólo de México, sino también de 9 países más que celebran sus bicentenarios entre 2009-2011. Una historia compartida que ayudará en el conocimiento y reflexión a los menores de edad mostrando una Iberoamérica plagada de similitudes. Cabe señalar que esta muestra gozará de recursos audiovisuales para un mayor y mejor entendimiento de los menores.</a:t>
            </a:r>
            <a:endParaRPr lang="es-MX">
              <a:ea typeface="ＭＳ Ｐゴシック"/>
              <a:cs typeface="ＭＳ Ｐゴシック"/>
            </a:endParaRPr>
          </a:p>
        </p:txBody>
      </p:sp>
      <p:sp>
        <p:nvSpPr>
          <p:cNvPr id="33797" name="2 Rectángulo"/>
          <p:cNvSpPr>
            <a:spLocks noChangeArrowheads="1"/>
          </p:cNvSpPr>
          <p:nvPr/>
        </p:nvSpPr>
        <p:spPr bwMode="auto">
          <a:xfrm>
            <a:off x="2989263" y="1541463"/>
            <a:ext cx="5789612" cy="1477962"/>
          </a:xfrm>
          <a:prstGeom prst="rect">
            <a:avLst/>
          </a:prstGeom>
          <a:noFill/>
          <a:ln w="9525">
            <a:noFill/>
            <a:miter lim="800000"/>
            <a:headEnd/>
            <a:tailEnd/>
          </a:ln>
        </p:spPr>
        <p:txBody>
          <a:bodyPr>
            <a:spAutoFit/>
          </a:bodyPr>
          <a:lstStyle/>
          <a:p>
            <a:pPr defTabSz="457200"/>
            <a:r>
              <a:rPr lang="es-ES_tradnl" b="1">
                <a:ea typeface="ＭＳ Ｐゴシック"/>
                <a:cs typeface="ＭＳ Ｐゴシック"/>
              </a:rPr>
              <a:t>Iberoamérica y sus Bicentenarios. </a:t>
            </a:r>
            <a:endParaRPr lang="es-MX">
              <a:ea typeface="ＭＳ Ｐゴシック"/>
              <a:cs typeface="ＭＳ Ｐゴシック"/>
            </a:endParaRPr>
          </a:p>
          <a:p>
            <a:pPr defTabSz="457200"/>
            <a:r>
              <a:rPr lang="es-ES_tradnl">
                <a:ea typeface="ＭＳ Ｐゴシック"/>
                <a:cs typeface="ＭＳ Ｐゴシック"/>
              </a:rPr>
              <a:t>Duración del recorrido: 30 min.</a:t>
            </a:r>
            <a:endParaRPr lang="es-MX">
              <a:ea typeface="ＭＳ Ｐゴシック"/>
              <a:cs typeface="ＭＳ Ｐゴシック"/>
            </a:endParaRPr>
          </a:p>
          <a:p>
            <a:pPr defTabSz="457200"/>
            <a:r>
              <a:rPr lang="es-ES_tradnl">
                <a:ea typeface="ＭＳ Ｐゴシック"/>
                <a:cs typeface="ＭＳ Ｐゴシック"/>
              </a:rPr>
              <a:t>Horarios: Martes a Domingo de 10:00 a 19:00 hrs.</a:t>
            </a:r>
            <a:endParaRPr lang="es-MX">
              <a:ea typeface="ＭＳ Ｐゴシック"/>
              <a:cs typeface="ＭＳ Ｐゴシック"/>
            </a:endParaRPr>
          </a:p>
          <a:p>
            <a:pPr defTabSz="457200"/>
            <a:r>
              <a:rPr lang="es-ES_tradnl">
                <a:ea typeface="ＭＳ Ｐゴシック"/>
                <a:cs typeface="ＭＳ Ｐゴシック"/>
              </a:rPr>
              <a:t>Los horarios de reservación dependen de la disponibilidad de los guías y los horarios de recorridos.</a:t>
            </a:r>
          </a:p>
        </p:txBody>
      </p:sp>
      <p:pic>
        <p:nvPicPr>
          <p:cNvPr id="33798" name="Imagen 2" descr="http://1.bp.blogspot.com/__2jNu9q4gek/S3g20clFX0I/AAAAAAAAAZw/1ex7ExUKlXQ/s400/IBEROAMERICA+DOS.jpg"/>
          <p:cNvPicPr>
            <a:picLocks noChangeAspect="1" noChangeArrowheads="1"/>
          </p:cNvPicPr>
          <p:nvPr/>
        </p:nvPicPr>
        <p:blipFill>
          <a:blip r:embed="rId4"/>
          <a:srcRect/>
          <a:stretch>
            <a:fillRect/>
          </a:stretch>
        </p:blipFill>
        <p:spPr bwMode="auto">
          <a:xfrm>
            <a:off x="242888" y="1546225"/>
            <a:ext cx="2212975" cy="2330450"/>
          </a:xfrm>
          <a:prstGeom prst="rect">
            <a:avLst/>
          </a:prstGeom>
          <a:noFill/>
          <a:ln w="9525">
            <a:noFill/>
            <a:miter lim="800000"/>
            <a:headEnd/>
            <a:tailEnd/>
          </a:ln>
        </p:spPr>
      </p:pic>
      <p:sp>
        <p:nvSpPr>
          <p:cNvPr id="33799" name="8 CuadroTexto">
            <a:hlinkClick r:id="rId5" action="ppaction://hlinksldjump"/>
          </p:cNvPr>
          <p:cNvSpPr txBox="1">
            <a:spLocks noChangeArrowheads="1"/>
          </p:cNvSpPr>
          <p:nvPr/>
        </p:nvSpPr>
        <p:spPr bwMode="auto">
          <a:xfrm>
            <a:off x="6738938" y="6280150"/>
            <a:ext cx="2249487" cy="369888"/>
          </a:xfrm>
          <a:prstGeom prst="rect">
            <a:avLst/>
          </a:prstGeom>
          <a:noFill/>
          <a:ln w="9525">
            <a:noFill/>
            <a:miter lim="800000"/>
            <a:headEnd/>
            <a:tailEnd/>
          </a:ln>
        </p:spPr>
        <p:txBody>
          <a:bodyPr>
            <a:spAutoFit/>
          </a:bodyPr>
          <a:lstStyle/>
          <a:p>
            <a:pPr defTabSz="457200"/>
            <a:r>
              <a:rPr lang="es-ES_tradnl">
                <a:ea typeface="ＭＳ Ｐゴシック"/>
                <a:cs typeface="ＭＳ Ｐゴシック"/>
              </a:rPr>
              <a:t>MENU PRINCIPAL</a:t>
            </a:r>
            <a:endParaRPr lang="es-MX">
              <a:ea typeface="ＭＳ Ｐゴシック"/>
              <a:cs typeface="ＭＳ Ｐゴシック"/>
            </a:endParaRPr>
          </a:p>
        </p:txBody>
      </p:sp>
      <p:sp>
        <p:nvSpPr>
          <p:cNvPr id="3" name="2 Botón de acción: Inicio">
            <a:hlinkClick r:id="rId5" action="ppaction://hlinksldjump" highlightClick="1"/>
          </p:cNvPr>
          <p:cNvSpPr/>
          <p:nvPr/>
        </p:nvSpPr>
        <p:spPr>
          <a:xfrm>
            <a:off x="7566025" y="5910263"/>
            <a:ext cx="428625" cy="369887"/>
          </a:xfrm>
          <a:prstGeom prst="actionButtonHome">
            <a:avLst/>
          </a:prstGeom>
          <a:solidFill>
            <a:srgbClr val="B62424"/>
          </a:solidFill>
          <a:ln>
            <a:solidFill>
              <a:srgbClr val="B62424"/>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Tree>
  </p:cSld>
  <p:clrMapOvr>
    <a:masterClrMapping/>
  </p:clrMapOvr>
  <p:transition spd="med">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2"/>
          <a:srcRect t="17186" b="79817"/>
          <a:stretch>
            <a:fillRect/>
          </a:stretch>
        </p:blipFill>
        <p:spPr bwMode="auto">
          <a:xfrm>
            <a:off x="0" y="1179513"/>
            <a:ext cx="9144000" cy="204787"/>
          </a:xfrm>
          <a:prstGeom prst="rect">
            <a:avLst/>
          </a:prstGeom>
          <a:noFill/>
          <a:ln w="9525">
            <a:noFill/>
            <a:miter lim="800000"/>
            <a:headEnd/>
            <a:tailEnd/>
          </a:ln>
        </p:spPr>
      </p:pic>
      <p:pic>
        <p:nvPicPr>
          <p:cNvPr id="34818" name="Picture 4"/>
          <p:cNvPicPr>
            <a:picLocks noChangeAspect="1" noChangeArrowheads="1"/>
          </p:cNvPicPr>
          <p:nvPr/>
        </p:nvPicPr>
        <p:blipFill>
          <a:blip r:embed="rId3"/>
          <a:srcRect/>
          <a:stretch>
            <a:fillRect/>
          </a:stretch>
        </p:blipFill>
        <p:spPr bwMode="auto">
          <a:xfrm>
            <a:off x="0" y="-26988"/>
            <a:ext cx="2455863" cy="1154113"/>
          </a:xfrm>
          <a:prstGeom prst="rect">
            <a:avLst/>
          </a:prstGeom>
          <a:noFill/>
          <a:ln w="9525">
            <a:noFill/>
            <a:miter lim="800000"/>
            <a:headEnd/>
            <a:tailEnd/>
          </a:ln>
        </p:spPr>
      </p:pic>
      <p:sp>
        <p:nvSpPr>
          <p:cNvPr id="34819" name="10 CuadroTexto"/>
          <p:cNvSpPr txBox="1">
            <a:spLocks noChangeArrowheads="1"/>
          </p:cNvSpPr>
          <p:nvPr/>
        </p:nvSpPr>
        <p:spPr bwMode="auto">
          <a:xfrm>
            <a:off x="2536825" y="138113"/>
            <a:ext cx="6451600" cy="461962"/>
          </a:xfrm>
          <a:prstGeom prst="rect">
            <a:avLst/>
          </a:prstGeom>
          <a:noFill/>
          <a:ln w="9525">
            <a:noFill/>
            <a:miter lim="800000"/>
            <a:headEnd/>
            <a:tailEnd/>
          </a:ln>
        </p:spPr>
        <p:txBody>
          <a:bodyPr>
            <a:spAutoFit/>
          </a:bodyPr>
          <a:lstStyle/>
          <a:p>
            <a:pPr algn="ctr" defTabSz="457200"/>
            <a:r>
              <a:rPr lang="es-ES_tradnl" sz="2400" b="1">
                <a:ea typeface="ＭＳ Ｐゴシック"/>
                <a:cs typeface="ＭＳ Ｐゴシック"/>
              </a:rPr>
              <a:t>PABELLON DE LAS FUERZAS ARMADAS</a:t>
            </a:r>
            <a:endParaRPr lang="es-ES" sz="2400" b="1">
              <a:ea typeface="ＭＳ Ｐゴシック"/>
              <a:cs typeface="ＭＳ Ｐゴシック"/>
            </a:endParaRPr>
          </a:p>
        </p:txBody>
      </p:sp>
      <p:sp>
        <p:nvSpPr>
          <p:cNvPr id="34820" name="1 Rectángulo"/>
          <p:cNvSpPr>
            <a:spLocks noChangeArrowheads="1"/>
          </p:cNvSpPr>
          <p:nvPr/>
        </p:nvSpPr>
        <p:spPr bwMode="auto">
          <a:xfrm>
            <a:off x="95250" y="4029075"/>
            <a:ext cx="8839200" cy="1754188"/>
          </a:xfrm>
          <a:prstGeom prst="rect">
            <a:avLst/>
          </a:prstGeom>
          <a:noFill/>
          <a:ln w="9525">
            <a:noFill/>
            <a:miter lim="800000"/>
            <a:headEnd/>
            <a:tailEnd/>
          </a:ln>
        </p:spPr>
        <p:txBody>
          <a:bodyPr>
            <a:spAutoFit/>
          </a:bodyPr>
          <a:lstStyle/>
          <a:p>
            <a:pPr algn="just" defTabSz="457200"/>
            <a:r>
              <a:rPr lang="es-ES">
                <a:ea typeface="ＭＳ Ｐゴシック"/>
                <a:cs typeface="ＭＳ Ｐゴシック"/>
              </a:rPr>
              <a:t>Tanto en la lucha de Independencia como en la Revolución, el Ejército Mexicano ha jugado un papel decisivo en nuestra sociedad y, en esta celebración, no puede ser la excepción. Conoce en este espacio cómo ha evolucionado el Ejército Mexicano a través de la historia y admira armas históricas originales, cañones, retratos de personajes, uniformes y pasajes históricos. Únete con honor al reconocimiento de nuestras leales fuerzas armadas mexicanas.</a:t>
            </a:r>
            <a:endParaRPr lang="es-MX">
              <a:ea typeface="ＭＳ Ｐゴシック"/>
              <a:cs typeface="ＭＳ Ｐゴシック"/>
            </a:endParaRPr>
          </a:p>
        </p:txBody>
      </p:sp>
      <p:sp>
        <p:nvSpPr>
          <p:cNvPr id="34821" name="2 Rectángulo"/>
          <p:cNvSpPr>
            <a:spLocks noChangeArrowheads="1"/>
          </p:cNvSpPr>
          <p:nvPr/>
        </p:nvSpPr>
        <p:spPr bwMode="auto">
          <a:xfrm>
            <a:off x="2989263" y="1541463"/>
            <a:ext cx="5789612" cy="1200150"/>
          </a:xfrm>
          <a:prstGeom prst="rect">
            <a:avLst/>
          </a:prstGeom>
          <a:noFill/>
          <a:ln w="9525">
            <a:noFill/>
            <a:miter lim="800000"/>
            <a:headEnd/>
            <a:tailEnd/>
          </a:ln>
        </p:spPr>
        <p:txBody>
          <a:bodyPr>
            <a:spAutoFit/>
          </a:bodyPr>
          <a:lstStyle/>
          <a:p>
            <a:pPr defTabSz="457200"/>
            <a:r>
              <a:rPr lang="es-ES_tradnl">
                <a:ea typeface="ＭＳ Ｐゴシック"/>
                <a:cs typeface="ＭＳ Ｐゴシック"/>
              </a:rPr>
              <a:t>Duración del recorrido: 40 min.</a:t>
            </a:r>
            <a:endParaRPr lang="es-MX">
              <a:ea typeface="ＭＳ Ｐゴシック"/>
              <a:cs typeface="ＭＳ Ｐゴシック"/>
            </a:endParaRPr>
          </a:p>
          <a:p>
            <a:pPr defTabSz="457200"/>
            <a:r>
              <a:rPr lang="es-ES_tradnl">
                <a:ea typeface="ＭＳ Ｐゴシック"/>
                <a:cs typeface="ＭＳ Ｐゴシック"/>
              </a:rPr>
              <a:t>Horarios: Martes a Domingo de 10:00 a 19:00 hrs.</a:t>
            </a:r>
            <a:endParaRPr lang="es-MX">
              <a:ea typeface="ＭＳ Ｐゴシック"/>
              <a:cs typeface="ＭＳ Ｐゴシック"/>
            </a:endParaRPr>
          </a:p>
          <a:p>
            <a:pPr defTabSz="457200"/>
            <a:r>
              <a:rPr lang="es-ES_tradnl">
                <a:ea typeface="ＭＳ Ｐゴシック"/>
                <a:cs typeface="ＭＳ Ｐゴシック"/>
              </a:rPr>
              <a:t>Los horarios de reservación dependen de la disponibilidad de los guías y los horarios de recorridos.</a:t>
            </a:r>
          </a:p>
        </p:txBody>
      </p:sp>
      <p:pic>
        <p:nvPicPr>
          <p:cNvPr id="8" name="7 Imagen"/>
          <p:cNvPicPr/>
          <p:nvPr/>
        </p:nvPicPr>
        <p:blipFill>
          <a:blip r:embed="rId4"/>
          <a:srcRect t="32781" b="31126"/>
          <a:stretch>
            <a:fillRect/>
          </a:stretch>
        </p:blipFill>
        <p:spPr bwMode="auto">
          <a:xfrm>
            <a:off x="230188" y="1541463"/>
            <a:ext cx="2609850" cy="2076450"/>
          </a:xfrm>
          <a:prstGeom prst="rect">
            <a:avLst/>
          </a:prstGeom>
          <a:ln>
            <a:noFill/>
          </a:ln>
          <a:effectLst>
            <a:outerShdw blurRad="190500" algn="tl" rotWithShape="0">
              <a:srgbClr val="000000">
                <a:alpha val="70000"/>
              </a:srgbClr>
            </a:outerShdw>
          </a:effectLst>
        </p:spPr>
      </p:pic>
      <p:sp>
        <p:nvSpPr>
          <p:cNvPr id="34823" name="8 CuadroTexto">
            <a:hlinkClick r:id="rId5" action="ppaction://hlinksldjump"/>
          </p:cNvPr>
          <p:cNvSpPr txBox="1">
            <a:spLocks noChangeArrowheads="1"/>
          </p:cNvSpPr>
          <p:nvPr/>
        </p:nvSpPr>
        <p:spPr bwMode="auto">
          <a:xfrm>
            <a:off x="6738938" y="6280150"/>
            <a:ext cx="2249487" cy="369888"/>
          </a:xfrm>
          <a:prstGeom prst="rect">
            <a:avLst/>
          </a:prstGeom>
          <a:noFill/>
          <a:ln w="9525">
            <a:noFill/>
            <a:miter lim="800000"/>
            <a:headEnd/>
            <a:tailEnd/>
          </a:ln>
        </p:spPr>
        <p:txBody>
          <a:bodyPr>
            <a:spAutoFit/>
          </a:bodyPr>
          <a:lstStyle/>
          <a:p>
            <a:pPr defTabSz="457200"/>
            <a:r>
              <a:rPr lang="es-ES_tradnl">
                <a:ea typeface="ＭＳ Ｐゴシック"/>
                <a:cs typeface="ＭＳ Ｐゴシック"/>
              </a:rPr>
              <a:t>MENU PRINCIPAL</a:t>
            </a:r>
            <a:endParaRPr lang="es-MX">
              <a:ea typeface="ＭＳ Ｐゴシック"/>
              <a:cs typeface="ＭＳ Ｐゴシック"/>
            </a:endParaRPr>
          </a:p>
        </p:txBody>
      </p:sp>
      <p:sp>
        <p:nvSpPr>
          <p:cNvPr id="3" name="2 Botón de acción: Inicio">
            <a:hlinkClick r:id="rId5" action="ppaction://hlinksldjump" highlightClick="1"/>
          </p:cNvPr>
          <p:cNvSpPr/>
          <p:nvPr/>
        </p:nvSpPr>
        <p:spPr>
          <a:xfrm>
            <a:off x="7566025" y="5910263"/>
            <a:ext cx="428625" cy="369887"/>
          </a:xfrm>
          <a:prstGeom prst="actionButtonHome">
            <a:avLst/>
          </a:prstGeom>
          <a:solidFill>
            <a:srgbClr val="B62424"/>
          </a:solidFill>
          <a:ln>
            <a:solidFill>
              <a:srgbClr val="B62424"/>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Tree>
  </p:cSld>
  <p:clrMapOvr>
    <a:masterClrMapping/>
  </p:clrMapOvr>
  <p:transition spd="med">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2"/>
          <a:srcRect t="17186" b="79817"/>
          <a:stretch>
            <a:fillRect/>
          </a:stretch>
        </p:blipFill>
        <p:spPr bwMode="auto">
          <a:xfrm>
            <a:off x="0" y="1179513"/>
            <a:ext cx="9144000" cy="204787"/>
          </a:xfrm>
          <a:prstGeom prst="rect">
            <a:avLst/>
          </a:prstGeom>
          <a:noFill/>
          <a:ln w="9525">
            <a:noFill/>
            <a:miter lim="800000"/>
            <a:headEnd/>
            <a:tailEnd/>
          </a:ln>
        </p:spPr>
      </p:pic>
      <p:pic>
        <p:nvPicPr>
          <p:cNvPr id="35842" name="Picture 4"/>
          <p:cNvPicPr>
            <a:picLocks noChangeAspect="1" noChangeArrowheads="1"/>
          </p:cNvPicPr>
          <p:nvPr/>
        </p:nvPicPr>
        <p:blipFill>
          <a:blip r:embed="rId3"/>
          <a:srcRect/>
          <a:stretch>
            <a:fillRect/>
          </a:stretch>
        </p:blipFill>
        <p:spPr bwMode="auto">
          <a:xfrm>
            <a:off x="0" y="-26988"/>
            <a:ext cx="2455863" cy="1154113"/>
          </a:xfrm>
          <a:prstGeom prst="rect">
            <a:avLst/>
          </a:prstGeom>
          <a:noFill/>
          <a:ln w="9525">
            <a:noFill/>
            <a:miter lim="800000"/>
            <a:headEnd/>
            <a:tailEnd/>
          </a:ln>
        </p:spPr>
      </p:pic>
      <p:sp>
        <p:nvSpPr>
          <p:cNvPr id="35843" name="10 CuadroTexto"/>
          <p:cNvSpPr txBox="1">
            <a:spLocks noChangeArrowheads="1"/>
          </p:cNvSpPr>
          <p:nvPr/>
        </p:nvSpPr>
        <p:spPr bwMode="auto">
          <a:xfrm>
            <a:off x="2536825" y="138113"/>
            <a:ext cx="6451600" cy="461962"/>
          </a:xfrm>
          <a:prstGeom prst="rect">
            <a:avLst/>
          </a:prstGeom>
          <a:noFill/>
          <a:ln w="9525">
            <a:noFill/>
            <a:miter lim="800000"/>
            <a:headEnd/>
            <a:tailEnd/>
          </a:ln>
        </p:spPr>
        <p:txBody>
          <a:bodyPr>
            <a:spAutoFit/>
          </a:bodyPr>
          <a:lstStyle/>
          <a:p>
            <a:pPr algn="ctr" defTabSz="457200"/>
            <a:r>
              <a:rPr lang="es-ES_tradnl" sz="2400" b="1">
                <a:ea typeface="ＭＳ Ｐゴシック"/>
                <a:cs typeface="ＭＳ Ｐゴシック"/>
              </a:rPr>
              <a:t>PABELLON DE LA UNION EUROPEA</a:t>
            </a:r>
            <a:endParaRPr lang="es-ES" sz="2400" b="1">
              <a:ea typeface="ＭＳ Ｐゴシック"/>
              <a:cs typeface="ＭＳ Ｐゴシック"/>
            </a:endParaRPr>
          </a:p>
        </p:txBody>
      </p:sp>
      <p:sp>
        <p:nvSpPr>
          <p:cNvPr id="35844" name="1 Rectángulo"/>
          <p:cNvSpPr>
            <a:spLocks noChangeArrowheads="1"/>
          </p:cNvSpPr>
          <p:nvPr/>
        </p:nvSpPr>
        <p:spPr bwMode="auto">
          <a:xfrm>
            <a:off x="95250" y="4029075"/>
            <a:ext cx="8839200" cy="1476375"/>
          </a:xfrm>
          <a:prstGeom prst="rect">
            <a:avLst/>
          </a:prstGeom>
          <a:noFill/>
          <a:ln w="9525">
            <a:noFill/>
            <a:miter lim="800000"/>
            <a:headEnd/>
            <a:tailEnd/>
          </a:ln>
        </p:spPr>
        <p:txBody>
          <a:bodyPr>
            <a:spAutoFit/>
          </a:bodyPr>
          <a:lstStyle/>
          <a:p>
            <a:pPr algn="just" defTabSz="457200"/>
            <a:r>
              <a:rPr lang="es-ES">
                <a:ea typeface="ＭＳ Ｐゴシック"/>
                <a:cs typeface="ＭＳ Ｐゴシック"/>
              </a:rPr>
              <a:t>La presencia de artistas europeos en México es el claro ejemplo de cómo la cultura nacional influye en las obras de aquellos que vienen de otras latitudes. La abstracción en la mente de los menores de edad será, sin duda, una herramienta fundamental para el aprendizaje artístico a partir de piezas creadas en territorio mexicano por artistas del viejo continente.</a:t>
            </a:r>
            <a:endParaRPr lang="es-MX">
              <a:ea typeface="ＭＳ Ｐゴシック"/>
              <a:cs typeface="ＭＳ Ｐゴシック"/>
            </a:endParaRPr>
          </a:p>
        </p:txBody>
      </p:sp>
      <p:sp>
        <p:nvSpPr>
          <p:cNvPr id="35845" name="2 Rectángulo"/>
          <p:cNvSpPr>
            <a:spLocks noChangeArrowheads="1"/>
          </p:cNvSpPr>
          <p:nvPr/>
        </p:nvSpPr>
        <p:spPr bwMode="auto">
          <a:xfrm>
            <a:off x="2989263" y="1541463"/>
            <a:ext cx="5789612" cy="1477962"/>
          </a:xfrm>
          <a:prstGeom prst="rect">
            <a:avLst/>
          </a:prstGeom>
          <a:noFill/>
          <a:ln w="9525">
            <a:noFill/>
            <a:miter lim="800000"/>
            <a:headEnd/>
            <a:tailEnd/>
          </a:ln>
        </p:spPr>
        <p:txBody>
          <a:bodyPr>
            <a:spAutoFit/>
          </a:bodyPr>
          <a:lstStyle/>
          <a:p>
            <a:pPr defTabSz="457200"/>
            <a:r>
              <a:rPr lang="es-ES_tradnl" b="1">
                <a:ea typeface="ＭＳ Ｐゴシック"/>
                <a:cs typeface="ＭＳ Ｐゴシック"/>
              </a:rPr>
              <a:t>Cruce de caminos. </a:t>
            </a:r>
            <a:endParaRPr lang="es-MX">
              <a:ea typeface="ＭＳ Ｐゴシック"/>
              <a:cs typeface="ＭＳ Ｐゴシック"/>
            </a:endParaRPr>
          </a:p>
          <a:p>
            <a:pPr defTabSz="457200"/>
            <a:r>
              <a:rPr lang="es-ES_tradnl">
                <a:ea typeface="ＭＳ Ｐゴシック"/>
                <a:cs typeface="ＭＳ Ｐゴシック"/>
              </a:rPr>
              <a:t>Duración del recorrido: 30 min.</a:t>
            </a:r>
            <a:endParaRPr lang="es-MX">
              <a:ea typeface="ＭＳ Ｐゴシック"/>
              <a:cs typeface="ＭＳ Ｐゴシック"/>
            </a:endParaRPr>
          </a:p>
          <a:p>
            <a:pPr defTabSz="457200"/>
            <a:r>
              <a:rPr lang="es-ES_tradnl">
                <a:ea typeface="ＭＳ Ｐゴシック"/>
                <a:cs typeface="ＭＳ Ｐゴシック"/>
              </a:rPr>
              <a:t>Horarios: Martes a Domingo de 10:00 a 19:00 hrs.</a:t>
            </a:r>
            <a:endParaRPr lang="es-MX">
              <a:ea typeface="ＭＳ Ｐゴシック"/>
              <a:cs typeface="ＭＳ Ｐゴシック"/>
            </a:endParaRPr>
          </a:p>
          <a:p>
            <a:pPr defTabSz="457200"/>
            <a:r>
              <a:rPr lang="es-ES_tradnl">
                <a:ea typeface="ＭＳ Ｐゴシック"/>
                <a:cs typeface="ＭＳ Ｐゴシック"/>
              </a:rPr>
              <a:t>Los horarios de reservación dependen de la disponibilidad de los guías y los horarios de recorridos.</a:t>
            </a:r>
          </a:p>
        </p:txBody>
      </p:sp>
      <p:pic>
        <p:nvPicPr>
          <p:cNvPr id="9" name="8 Imagen"/>
          <p:cNvPicPr/>
          <p:nvPr/>
        </p:nvPicPr>
        <p:blipFill>
          <a:blip r:embed="rId4"/>
          <a:srcRect b="70199"/>
          <a:stretch>
            <a:fillRect/>
          </a:stretch>
        </p:blipFill>
        <p:spPr bwMode="auto">
          <a:xfrm>
            <a:off x="95250" y="1500188"/>
            <a:ext cx="2659063" cy="1795462"/>
          </a:xfrm>
          <a:prstGeom prst="rect">
            <a:avLst/>
          </a:prstGeom>
          <a:ln>
            <a:noFill/>
          </a:ln>
          <a:effectLst>
            <a:outerShdw blurRad="190500" algn="tl" rotWithShape="0">
              <a:srgbClr val="000000">
                <a:alpha val="70000"/>
              </a:srgbClr>
            </a:outerShdw>
          </a:effectLst>
        </p:spPr>
      </p:pic>
      <p:sp>
        <p:nvSpPr>
          <p:cNvPr id="35847" name="9 CuadroTexto">
            <a:hlinkClick r:id="rId5" action="ppaction://hlinksldjump"/>
          </p:cNvPr>
          <p:cNvSpPr txBox="1">
            <a:spLocks noChangeArrowheads="1"/>
          </p:cNvSpPr>
          <p:nvPr/>
        </p:nvSpPr>
        <p:spPr bwMode="auto">
          <a:xfrm>
            <a:off x="6738938" y="6280150"/>
            <a:ext cx="2249487" cy="369888"/>
          </a:xfrm>
          <a:prstGeom prst="rect">
            <a:avLst/>
          </a:prstGeom>
          <a:noFill/>
          <a:ln w="9525">
            <a:noFill/>
            <a:miter lim="800000"/>
            <a:headEnd/>
            <a:tailEnd/>
          </a:ln>
        </p:spPr>
        <p:txBody>
          <a:bodyPr>
            <a:spAutoFit/>
          </a:bodyPr>
          <a:lstStyle/>
          <a:p>
            <a:pPr defTabSz="457200"/>
            <a:r>
              <a:rPr lang="es-ES_tradnl">
                <a:ea typeface="ＭＳ Ｐゴシック"/>
                <a:cs typeface="ＭＳ Ｐゴシック"/>
              </a:rPr>
              <a:t>MENU PRINCIPAL</a:t>
            </a:r>
            <a:endParaRPr lang="es-MX">
              <a:ea typeface="ＭＳ Ｐゴシック"/>
              <a:cs typeface="ＭＳ Ｐゴシック"/>
            </a:endParaRPr>
          </a:p>
        </p:txBody>
      </p:sp>
      <p:sp>
        <p:nvSpPr>
          <p:cNvPr id="3" name="2 Botón de acción: Inicio">
            <a:hlinkClick r:id="rId5" action="ppaction://hlinksldjump" highlightClick="1"/>
          </p:cNvPr>
          <p:cNvSpPr/>
          <p:nvPr/>
        </p:nvSpPr>
        <p:spPr>
          <a:xfrm>
            <a:off x="7566025" y="5910263"/>
            <a:ext cx="428625" cy="369887"/>
          </a:xfrm>
          <a:prstGeom prst="actionButtonHome">
            <a:avLst/>
          </a:prstGeom>
          <a:solidFill>
            <a:srgbClr val="B62424"/>
          </a:solidFill>
          <a:ln>
            <a:solidFill>
              <a:srgbClr val="B62424"/>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Tree>
  </p:cSld>
  <p:clrMapOvr>
    <a:masterClrMapping/>
  </p:clrMapOvr>
  <p:transition spd="med">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spect="1" noChangeArrowheads="1"/>
          </p:cNvPicPr>
          <p:nvPr/>
        </p:nvPicPr>
        <p:blipFill>
          <a:blip r:embed="rId2"/>
          <a:srcRect t="17186" b="79817"/>
          <a:stretch>
            <a:fillRect/>
          </a:stretch>
        </p:blipFill>
        <p:spPr bwMode="auto">
          <a:xfrm>
            <a:off x="0" y="1179513"/>
            <a:ext cx="9144000" cy="204787"/>
          </a:xfrm>
          <a:prstGeom prst="rect">
            <a:avLst/>
          </a:prstGeom>
          <a:noFill/>
          <a:ln w="9525">
            <a:noFill/>
            <a:miter lim="800000"/>
            <a:headEnd/>
            <a:tailEnd/>
          </a:ln>
        </p:spPr>
      </p:pic>
      <p:pic>
        <p:nvPicPr>
          <p:cNvPr id="36866" name="Picture 4"/>
          <p:cNvPicPr>
            <a:picLocks noChangeAspect="1" noChangeArrowheads="1"/>
          </p:cNvPicPr>
          <p:nvPr/>
        </p:nvPicPr>
        <p:blipFill>
          <a:blip r:embed="rId3"/>
          <a:srcRect/>
          <a:stretch>
            <a:fillRect/>
          </a:stretch>
        </p:blipFill>
        <p:spPr bwMode="auto">
          <a:xfrm>
            <a:off x="0" y="-26988"/>
            <a:ext cx="2455863" cy="1154113"/>
          </a:xfrm>
          <a:prstGeom prst="rect">
            <a:avLst/>
          </a:prstGeom>
          <a:noFill/>
          <a:ln w="9525">
            <a:noFill/>
            <a:miter lim="800000"/>
            <a:headEnd/>
            <a:tailEnd/>
          </a:ln>
        </p:spPr>
      </p:pic>
      <p:sp>
        <p:nvSpPr>
          <p:cNvPr id="36867" name="10 CuadroTexto"/>
          <p:cNvSpPr txBox="1">
            <a:spLocks noChangeArrowheads="1"/>
          </p:cNvSpPr>
          <p:nvPr/>
        </p:nvSpPr>
        <p:spPr bwMode="auto">
          <a:xfrm>
            <a:off x="2536825" y="138113"/>
            <a:ext cx="6451600" cy="461962"/>
          </a:xfrm>
          <a:prstGeom prst="rect">
            <a:avLst/>
          </a:prstGeom>
          <a:noFill/>
          <a:ln w="9525">
            <a:noFill/>
            <a:miter lim="800000"/>
            <a:headEnd/>
            <a:tailEnd/>
          </a:ln>
        </p:spPr>
        <p:txBody>
          <a:bodyPr>
            <a:spAutoFit/>
          </a:bodyPr>
          <a:lstStyle/>
          <a:p>
            <a:pPr algn="ctr" defTabSz="457200"/>
            <a:r>
              <a:rPr lang="es-ES_tradnl" sz="2400" b="1">
                <a:ea typeface="ＭＳ Ｐゴシック"/>
                <a:cs typeface="ＭＳ Ｐゴシック"/>
              </a:rPr>
              <a:t>PABELLON DE LOS ESTADOS</a:t>
            </a:r>
            <a:endParaRPr lang="es-ES" sz="2400" b="1">
              <a:ea typeface="ＭＳ Ｐゴシック"/>
              <a:cs typeface="ＭＳ Ｐゴシック"/>
            </a:endParaRPr>
          </a:p>
        </p:txBody>
      </p:sp>
      <p:sp>
        <p:nvSpPr>
          <p:cNvPr id="36868" name="1 Rectángulo"/>
          <p:cNvSpPr>
            <a:spLocks noChangeArrowheads="1"/>
          </p:cNvSpPr>
          <p:nvPr/>
        </p:nvSpPr>
        <p:spPr bwMode="auto">
          <a:xfrm>
            <a:off x="95250" y="4029075"/>
            <a:ext cx="8839200" cy="1200150"/>
          </a:xfrm>
          <a:prstGeom prst="rect">
            <a:avLst/>
          </a:prstGeom>
          <a:noFill/>
          <a:ln w="9525">
            <a:noFill/>
            <a:miter lim="800000"/>
            <a:headEnd/>
            <a:tailEnd/>
          </a:ln>
        </p:spPr>
        <p:txBody>
          <a:bodyPr>
            <a:spAutoFit/>
          </a:bodyPr>
          <a:lstStyle/>
          <a:p>
            <a:pPr defTabSz="457200"/>
            <a:r>
              <a:rPr lang="es-ES_tradnl">
                <a:ea typeface="ＭＳ Ｐゴシック"/>
                <a:cs typeface="ＭＳ Ｐゴシック"/>
              </a:rPr>
              <a:t>Guanajuato es llamado nuevamente, como hace doscientos años, a ser protagonista de la historia de nuestro país. En el año del Bicentenario, convoca a los estados para mostrar su amplio abanico cultural que, a su vez, lo define como parte de la identidad nacional.</a:t>
            </a:r>
            <a:endParaRPr lang="es-MX">
              <a:ea typeface="ＭＳ Ｐゴシック"/>
              <a:cs typeface="ＭＳ Ｐゴシック"/>
            </a:endParaRPr>
          </a:p>
        </p:txBody>
      </p:sp>
      <p:sp>
        <p:nvSpPr>
          <p:cNvPr id="36869" name="2 Rectángulo"/>
          <p:cNvSpPr>
            <a:spLocks noChangeArrowheads="1"/>
          </p:cNvSpPr>
          <p:nvPr/>
        </p:nvSpPr>
        <p:spPr bwMode="auto">
          <a:xfrm>
            <a:off x="2989263" y="1541463"/>
            <a:ext cx="5789612" cy="1200150"/>
          </a:xfrm>
          <a:prstGeom prst="rect">
            <a:avLst/>
          </a:prstGeom>
          <a:noFill/>
          <a:ln w="9525">
            <a:noFill/>
            <a:miter lim="800000"/>
            <a:headEnd/>
            <a:tailEnd/>
          </a:ln>
        </p:spPr>
        <p:txBody>
          <a:bodyPr>
            <a:spAutoFit/>
          </a:bodyPr>
          <a:lstStyle/>
          <a:p>
            <a:pPr defTabSz="457200"/>
            <a:r>
              <a:rPr lang="es-ES_tradnl">
                <a:ea typeface="ＭＳ Ｐゴシック"/>
                <a:cs typeface="ＭＳ Ｐゴシック"/>
              </a:rPr>
              <a:t>Duración del recorrido: 30 min.</a:t>
            </a:r>
            <a:endParaRPr lang="es-MX">
              <a:ea typeface="ＭＳ Ｐゴシック"/>
              <a:cs typeface="ＭＳ Ｐゴシック"/>
            </a:endParaRPr>
          </a:p>
          <a:p>
            <a:pPr defTabSz="457200"/>
            <a:r>
              <a:rPr lang="es-ES_tradnl">
                <a:ea typeface="ＭＳ Ｐゴシック"/>
                <a:cs typeface="ＭＳ Ｐゴシック"/>
              </a:rPr>
              <a:t>Horarios: Martes a Domingo de 10:00 a 19:00 hrs.</a:t>
            </a:r>
            <a:endParaRPr lang="es-MX">
              <a:ea typeface="ＭＳ Ｐゴシック"/>
              <a:cs typeface="ＭＳ Ｐゴシック"/>
            </a:endParaRPr>
          </a:p>
          <a:p>
            <a:pPr defTabSz="457200"/>
            <a:r>
              <a:rPr lang="es-ES_tradnl">
                <a:ea typeface="ＭＳ Ｐゴシック"/>
                <a:cs typeface="ＭＳ Ｐゴシック"/>
              </a:rPr>
              <a:t>Los horarios de reservación dependen de la disponibilidad de los guías y los horarios de recorridos.</a:t>
            </a:r>
          </a:p>
        </p:txBody>
      </p:sp>
      <p:pic>
        <p:nvPicPr>
          <p:cNvPr id="8" name="7 Imagen"/>
          <p:cNvPicPr/>
          <p:nvPr/>
        </p:nvPicPr>
        <p:blipFill>
          <a:blip r:embed="rId4"/>
          <a:srcRect t="70861" b="-993"/>
          <a:stretch>
            <a:fillRect/>
          </a:stretch>
        </p:blipFill>
        <p:spPr bwMode="auto">
          <a:xfrm>
            <a:off x="95250" y="1514475"/>
            <a:ext cx="2441575" cy="1781175"/>
          </a:xfrm>
          <a:prstGeom prst="rect">
            <a:avLst/>
          </a:prstGeom>
          <a:ln>
            <a:noFill/>
          </a:ln>
          <a:effectLst>
            <a:outerShdw blurRad="190500" algn="tl" rotWithShape="0">
              <a:srgbClr val="000000">
                <a:alpha val="70000"/>
              </a:srgbClr>
            </a:outerShdw>
          </a:effectLst>
        </p:spPr>
      </p:pic>
      <p:sp>
        <p:nvSpPr>
          <p:cNvPr id="36871" name="9 CuadroTexto">
            <a:hlinkClick r:id="rId5" action="ppaction://hlinksldjump"/>
          </p:cNvPr>
          <p:cNvSpPr txBox="1">
            <a:spLocks noChangeArrowheads="1"/>
          </p:cNvSpPr>
          <p:nvPr/>
        </p:nvSpPr>
        <p:spPr bwMode="auto">
          <a:xfrm>
            <a:off x="6738938" y="6280150"/>
            <a:ext cx="2249487" cy="369888"/>
          </a:xfrm>
          <a:prstGeom prst="rect">
            <a:avLst/>
          </a:prstGeom>
          <a:noFill/>
          <a:ln w="9525">
            <a:noFill/>
            <a:miter lim="800000"/>
            <a:headEnd/>
            <a:tailEnd/>
          </a:ln>
        </p:spPr>
        <p:txBody>
          <a:bodyPr>
            <a:spAutoFit/>
          </a:bodyPr>
          <a:lstStyle/>
          <a:p>
            <a:pPr defTabSz="457200"/>
            <a:r>
              <a:rPr lang="es-ES_tradnl">
                <a:ea typeface="ＭＳ Ｐゴシック"/>
                <a:cs typeface="ＭＳ Ｐゴシック"/>
              </a:rPr>
              <a:t>MENU PRINCIPAL</a:t>
            </a:r>
            <a:endParaRPr lang="es-MX">
              <a:ea typeface="ＭＳ Ｐゴシック"/>
              <a:cs typeface="ＭＳ Ｐゴシック"/>
            </a:endParaRPr>
          </a:p>
        </p:txBody>
      </p:sp>
      <p:sp>
        <p:nvSpPr>
          <p:cNvPr id="3" name="2 Botón de acción: Inicio">
            <a:hlinkClick r:id="rId5" action="ppaction://hlinksldjump" highlightClick="1"/>
          </p:cNvPr>
          <p:cNvSpPr/>
          <p:nvPr/>
        </p:nvSpPr>
        <p:spPr>
          <a:xfrm>
            <a:off x="7566025" y="5910263"/>
            <a:ext cx="428625" cy="369887"/>
          </a:xfrm>
          <a:prstGeom prst="actionButtonHome">
            <a:avLst/>
          </a:prstGeom>
          <a:solidFill>
            <a:srgbClr val="B62424"/>
          </a:solidFill>
          <a:ln>
            <a:solidFill>
              <a:srgbClr val="B62424"/>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Tree>
  </p:cSld>
  <p:clrMapOvr>
    <a:masterClrMapping/>
  </p:clrMapOvr>
  <p:transition spd="med">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p:cNvPicPr>
            <a:picLocks noChangeAspect="1" noChangeArrowheads="1"/>
          </p:cNvPicPr>
          <p:nvPr/>
        </p:nvPicPr>
        <p:blipFill>
          <a:blip r:embed="rId2"/>
          <a:srcRect t="17186" b="79817"/>
          <a:stretch>
            <a:fillRect/>
          </a:stretch>
        </p:blipFill>
        <p:spPr bwMode="auto">
          <a:xfrm>
            <a:off x="0" y="1179513"/>
            <a:ext cx="9144000" cy="204787"/>
          </a:xfrm>
          <a:prstGeom prst="rect">
            <a:avLst/>
          </a:prstGeom>
          <a:noFill/>
          <a:ln w="9525">
            <a:noFill/>
            <a:miter lim="800000"/>
            <a:headEnd/>
            <a:tailEnd/>
          </a:ln>
        </p:spPr>
      </p:pic>
      <p:pic>
        <p:nvPicPr>
          <p:cNvPr id="37890" name="Picture 4"/>
          <p:cNvPicPr>
            <a:picLocks noChangeAspect="1" noChangeArrowheads="1"/>
          </p:cNvPicPr>
          <p:nvPr/>
        </p:nvPicPr>
        <p:blipFill>
          <a:blip r:embed="rId3"/>
          <a:srcRect/>
          <a:stretch>
            <a:fillRect/>
          </a:stretch>
        </p:blipFill>
        <p:spPr bwMode="auto">
          <a:xfrm>
            <a:off x="0" y="-26988"/>
            <a:ext cx="2455863" cy="1154113"/>
          </a:xfrm>
          <a:prstGeom prst="rect">
            <a:avLst/>
          </a:prstGeom>
          <a:noFill/>
          <a:ln w="9525">
            <a:noFill/>
            <a:miter lim="800000"/>
            <a:headEnd/>
            <a:tailEnd/>
          </a:ln>
        </p:spPr>
      </p:pic>
      <p:sp>
        <p:nvSpPr>
          <p:cNvPr id="37891" name="10 CuadroTexto"/>
          <p:cNvSpPr txBox="1">
            <a:spLocks noChangeArrowheads="1"/>
          </p:cNvSpPr>
          <p:nvPr/>
        </p:nvSpPr>
        <p:spPr bwMode="auto">
          <a:xfrm>
            <a:off x="2536825" y="138113"/>
            <a:ext cx="6451600" cy="830262"/>
          </a:xfrm>
          <a:prstGeom prst="rect">
            <a:avLst/>
          </a:prstGeom>
          <a:noFill/>
          <a:ln w="9525">
            <a:noFill/>
            <a:miter lim="800000"/>
            <a:headEnd/>
            <a:tailEnd/>
          </a:ln>
        </p:spPr>
        <p:txBody>
          <a:bodyPr>
            <a:spAutoFit/>
          </a:bodyPr>
          <a:lstStyle/>
          <a:p>
            <a:pPr algn="ctr" defTabSz="457200"/>
            <a:r>
              <a:rPr lang="es-ES_tradnl" sz="2400" b="1">
                <a:ea typeface="ＭＳ Ｐゴシック"/>
                <a:cs typeface="ＭＳ Ｐゴシック"/>
              </a:rPr>
              <a:t>ROTONDA DE LOS HEROES Y LAS HEROINAS </a:t>
            </a:r>
            <a:endParaRPr lang="es-ES" sz="2400" b="1">
              <a:ea typeface="ＭＳ Ｐゴシック"/>
              <a:cs typeface="ＭＳ Ｐゴシック"/>
            </a:endParaRPr>
          </a:p>
        </p:txBody>
      </p:sp>
      <p:sp>
        <p:nvSpPr>
          <p:cNvPr id="37892" name="1 Rectángulo"/>
          <p:cNvSpPr>
            <a:spLocks noChangeArrowheads="1"/>
          </p:cNvSpPr>
          <p:nvPr/>
        </p:nvSpPr>
        <p:spPr bwMode="auto">
          <a:xfrm>
            <a:off x="95250" y="4029075"/>
            <a:ext cx="8839200" cy="1200150"/>
          </a:xfrm>
          <a:prstGeom prst="rect">
            <a:avLst/>
          </a:prstGeom>
          <a:noFill/>
          <a:ln w="9525">
            <a:noFill/>
            <a:miter lim="800000"/>
            <a:headEnd/>
            <a:tailEnd/>
          </a:ln>
        </p:spPr>
        <p:txBody>
          <a:bodyPr>
            <a:spAutoFit/>
          </a:bodyPr>
          <a:lstStyle/>
          <a:p>
            <a:pPr algn="just" defTabSz="457200"/>
            <a:r>
              <a:rPr lang="es-ES">
                <a:ea typeface="ＭＳ Ｐゴシック"/>
                <a:cs typeface="ＭＳ Ｐゴシック"/>
              </a:rPr>
              <a:t>Realizado en bronce con 16 metros de largo y 4 metros de alto, este bello mural en alto relieve representa un homenaje a los protagonistas de la historia de nuestro país en dos episodios emblemáticos: la Independencia Nacional y la Revolución Mexicana.</a:t>
            </a:r>
            <a:endParaRPr lang="es-MX">
              <a:ea typeface="ＭＳ Ｐゴシック"/>
              <a:cs typeface="ＭＳ Ｐゴシック"/>
            </a:endParaRPr>
          </a:p>
        </p:txBody>
      </p:sp>
      <p:sp>
        <p:nvSpPr>
          <p:cNvPr id="37893" name="2 Rectángulo"/>
          <p:cNvSpPr>
            <a:spLocks noChangeArrowheads="1"/>
          </p:cNvSpPr>
          <p:nvPr/>
        </p:nvSpPr>
        <p:spPr bwMode="auto">
          <a:xfrm>
            <a:off x="2989263" y="1541463"/>
            <a:ext cx="5789612" cy="1477962"/>
          </a:xfrm>
          <a:prstGeom prst="rect">
            <a:avLst/>
          </a:prstGeom>
          <a:noFill/>
          <a:ln w="9525">
            <a:noFill/>
            <a:miter lim="800000"/>
            <a:headEnd/>
            <a:tailEnd/>
          </a:ln>
        </p:spPr>
        <p:txBody>
          <a:bodyPr>
            <a:spAutoFit/>
          </a:bodyPr>
          <a:lstStyle/>
          <a:p>
            <a:pPr defTabSz="457200"/>
            <a:endParaRPr lang="es-MX">
              <a:ea typeface="ＭＳ Ｐゴシック"/>
              <a:cs typeface="ＭＳ Ｐゴシック"/>
            </a:endParaRPr>
          </a:p>
          <a:p>
            <a:pPr defTabSz="457200"/>
            <a:r>
              <a:rPr lang="es-ES_tradnl">
                <a:ea typeface="ＭＳ Ｐゴシック"/>
                <a:cs typeface="ＭＳ Ｐゴシック"/>
              </a:rPr>
              <a:t>Duración del recorrido: 10 min.</a:t>
            </a:r>
            <a:endParaRPr lang="es-MX">
              <a:ea typeface="ＭＳ Ｐゴシック"/>
              <a:cs typeface="ＭＳ Ｐゴシック"/>
            </a:endParaRPr>
          </a:p>
          <a:p>
            <a:pPr defTabSz="457200"/>
            <a:r>
              <a:rPr lang="es-ES_tradnl">
                <a:ea typeface="ＭＳ Ｐゴシック"/>
                <a:cs typeface="ＭＳ Ｐゴシック"/>
              </a:rPr>
              <a:t>Horarios: Martes a Domingo de 10:00 a 20:00 hrs.</a:t>
            </a:r>
            <a:endParaRPr lang="es-MX">
              <a:ea typeface="ＭＳ Ｐゴシック"/>
              <a:cs typeface="ＭＳ Ｐゴシック"/>
            </a:endParaRPr>
          </a:p>
          <a:p>
            <a:pPr defTabSz="457200"/>
            <a:r>
              <a:rPr lang="es-ES_tradnl">
                <a:ea typeface="ＭＳ Ｐゴシック"/>
                <a:cs typeface="ＭＳ Ｐゴシック"/>
              </a:rPr>
              <a:t> </a:t>
            </a:r>
            <a:endParaRPr lang="es-MX">
              <a:ea typeface="ＭＳ Ｐゴシック"/>
              <a:cs typeface="ＭＳ Ｐゴシック"/>
            </a:endParaRPr>
          </a:p>
          <a:p>
            <a:pPr defTabSz="457200"/>
            <a:endParaRPr lang="es-MX">
              <a:ea typeface="ＭＳ Ｐゴシック"/>
              <a:cs typeface="ＭＳ Ｐゴシック"/>
            </a:endParaRPr>
          </a:p>
        </p:txBody>
      </p:sp>
      <p:sp>
        <p:nvSpPr>
          <p:cNvPr id="37894" name="9 CuadroTexto">
            <a:hlinkClick r:id="rId4" action="ppaction://hlinksldjump"/>
          </p:cNvPr>
          <p:cNvSpPr txBox="1">
            <a:spLocks noChangeArrowheads="1"/>
          </p:cNvSpPr>
          <p:nvPr/>
        </p:nvSpPr>
        <p:spPr bwMode="auto">
          <a:xfrm>
            <a:off x="6738938" y="6280150"/>
            <a:ext cx="2249487" cy="369888"/>
          </a:xfrm>
          <a:prstGeom prst="rect">
            <a:avLst/>
          </a:prstGeom>
          <a:noFill/>
          <a:ln w="9525">
            <a:noFill/>
            <a:miter lim="800000"/>
            <a:headEnd/>
            <a:tailEnd/>
          </a:ln>
        </p:spPr>
        <p:txBody>
          <a:bodyPr>
            <a:spAutoFit/>
          </a:bodyPr>
          <a:lstStyle/>
          <a:p>
            <a:pPr defTabSz="457200"/>
            <a:r>
              <a:rPr lang="es-ES_tradnl">
                <a:ea typeface="ＭＳ Ｐゴシック"/>
                <a:cs typeface="ＭＳ Ｐゴシック"/>
              </a:rPr>
              <a:t>MENU PRINCIPAL</a:t>
            </a:r>
            <a:endParaRPr lang="es-MX">
              <a:ea typeface="ＭＳ Ｐゴシック"/>
              <a:cs typeface="ＭＳ Ｐゴシック"/>
            </a:endParaRPr>
          </a:p>
        </p:txBody>
      </p:sp>
      <p:pic>
        <p:nvPicPr>
          <p:cNvPr id="37895" name="Imagen 10" descr="Arriba_Mexico_by_Xlisjen.jpg México image by yasakni"/>
          <p:cNvPicPr>
            <a:picLocks noChangeAspect="1" noChangeArrowheads="1"/>
          </p:cNvPicPr>
          <p:nvPr/>
        </p:nvPicPr>
        <p:blipFill>
          <a:blip r:embed="rId5"/>
          <a:srcRect/>
          <a:stretch>
            <a:fillRect/>
          </a:stretch>
        </p:blipFill>
        <p:spPr bwMode="auto">
          <a:xfrm>
            <a:off x="95250" y="1541463"/>
            <a:ext cx="2692400" cy="1754187"/>
          </a:xfrm>
          <a:prstGeom prst="rect">
            <a:avLst/>
          </a:prstGeom>
          <a:noFill/>
          <a:ln w="9525">
            <a:noFill/>
            <a:miter lim="800000"/>
            <a:headEnd/>
            <a:tailEnd/>
          </a:ln>
        </p:spPr>
      </p:pic>
      <p:sp>
        <p:nvSpPr>
          <p:cNvPr id="3" name="2 Botón de acción: Inicio">
            <a:hlinkClick r:id="rId4" action="ppaction://hlinksldjump" highlightClick="1"/>
          </p:cNvPr>
          <p:cNvSpPr/>
          <p:nvPr/>
        </p:nvSpPr>
        <p:spPr>
          <a:xfrm>
            <a:off x="7566025" y="5910263"/>
            <a:ext cx="428625" cy="369887"/>
          </a:xfrm>
          <a:prstGeom prst="actionButtonHome">
            <a:avLst/>
          </a:prstGeom>
          <a:solidFill>
            <a:srgbClr val="B62424"/>
          </a:solidFill>
          <a:ln>
            <a:solidFill>
              <a:srgbClr val="B62424"/>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Tree>
  </p:cSld>
  <p:clrMapOvr>
    <a:masterClrMapping/>
  </p:clrMapOvr>
  <p:transition spd="med">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2"/>
          <a:srcRect t="17186" b="79817"/>
          <a:stretch>
            <a:fillRect/>
          </a:stretch>
        </p:blipFill>
        <p:spPr bwMode="auto">
          <a:xfrm>
            <a:off x="0" y="1179513"/>
            <a:ext cx="9144000" cy="204787"/>
          </a:xfrm>
          <a:prstGeom prst="rect">
            <a:avLst/>
          </a:prstGeom>
          <a:noFill/>
          <a:ln w="9525">
            <a:noFill/>
            <a:miter lim="800000"/>
            <a:headEnd/>
            <a:tailEnd/>
          </a:ln>
        </p:spPr>
      </p:pic>
      <p:pic>
        <p:nvPicPr>
          <p:cNvPr id="38914" name="Picture 4"/>
          <p:cNvPicPr>
            <a:picLocks noChangeAspect="1" noChangeArrowheads="1"/>
          </p:cNvPicPr>
          <p:nvPr/>
        </p:nvPicPr>
        <p:blipFill>
          <a:blip r:embed="rId3"/>
          <a:srcRect/>
          <a:stretch>
            <a:fillRect/>
          </a:stretch>
        </p:blipFill>
        <p:spPr bwMode="auto">
          <a:xfrm>
            <a:off x="0" y="-26988"/>
            <a:ext cx="2455863" cy="1154113"/>
          </a:xfrm>
          <a:prstGeom prst="rect">
            <a:avLst/>
          </a:prstGeom>
          <a:noFill/>
          <a:ln w="9525">
            <a:noFill/>
            <a:miter lim="800000"/>
            <a:headEnd/>
            <a:tailEnd/>
          </a:ln>
        </p:spPr>
      </p:pic>
      <p:sp>
        <p:nvSpPr>
          <p:cNvPr id="38915" name="10 CuadroTexto"/>
          <p:cNvSpPr txBox="1">
            <a:spLocks noChangeArrowheads="1"/>
          </p:cNvSpPr>
          <p:nvPr/>
        </p:nvSpPr>
        <p:spPr bwMode="auto">
          <a:xfrm>
            <a:off x="2536825" y="138113"/>
            <a:ext cx="6451600" cy="461962"/>
          </a:xfrm>
          <a:prstGeom prst="rect">
            <a:avLst/>
          </a:prstGeom>
          <a:noFill/>
          <a:ln w="9525">
            <a:noFill/>
            <a:miter lim="800000"/>
            <a:headEnd/>
            <a:tailEnd/>
          </a:ln>
        </p:spPr>
        <p:txBody>
          <a:bodyPr>
            <a:spAutoFit/>
          </a:bodyPr>
          <a:lstStyle/>
          <a:p>
            <a:pPr algn="ctr" defTabSz="457200"/>
            <a:r>
              <a:rPr lang="es-ES_tradnl" sz="2400" b="1">
                <a:ea typeface="ＭＳ Ｐゴシック"/>
                <a:cs typeface="ＭＳ Ｐゴシック"/>
              </a:rPr>
              <a:t>BANDERA MONUMENTAL</a:t>
            </a:r>
            <a:endParaRPr lang="es-ES" sz="2400" b="1">
              <a:ea typeface="ＭＳ Ｐゴシック"/>
              <a:cs typeface="ＭＳ Ｐゴシック"/>
            </a:endParaRPr>
          </a:p>
        </p:txBody>
      </p:sp>
      <p:sp>
        <p:nvSpPr>
          <p:cNvPr id="38916" name="1 Rectángulo"/>
          <p:cNvSpPr>
            <a:spLocks noChangeArrowheads="1"/>
          </p:cNvSpPr>
          <p:nvPr/>
        </p:nvSpPr>
        <p:spPr bwMode="auto">
          <a:xfrm>
            <a:off x="95250" y="4387850"/>
            <a:ext cx="8839200" cy="1200150"/>
          </a:xfrm>
          <a:prstGeom prst="rect">
            <a:avLst/>
          </a:prstGeom>
          <a:noFill/>
          <a:ln w="9525">
            <a:noFill/>
            <a:miter lim="800000"/>
            <a:headEnd/>
            <a:tailEnd/>
          </a:ln>
        </p:spPr>
        <p:txBody>
          <a:bodyPr>
            <a:spAutoFit/>
          </a:bodyPr>
          <a:lstStyle/>
          <a:p>
            <a:pPr algn="just" defTabSz="457200"/>
            <a:r>
              <a:rPr lang="es-ES">
                <a:ea typeface="ＭＳ Ｐゴシック"/>
                <a:cs typeface="ＭＳ Ｐゴシック"/>
              </a:rPr>
              <a:t>Una Bandera Monumental mexicana en un asta de 50 metros de altura y una base de 1.20 metros de diámetro. Alrededor le acompañarán todas las banderas que han representado a México a través de su historia y las de los 9 países latinoamericanos que también celebran el Bicentenario de su Independencia con nuestro país.</a:t>
            </a:r>
            <a:endParaRPr lang="es-MX">
              <a:ea typeface="ＭＳ Ｐゴシック"/>
              <a:cs typeface="ＭＳ Ｐゴシック"/>
            </a:endParaRPr>
          </a:p>
        </p:txBody>
      </p:sp>
      <p:sp>
        <p:nvSpPr>
          <p:cNvPr id="38917" name="2 Rectángulo"/>
          <p:cNvSpPr>
            <a:spLocks noChangeArrowheads="1"/>
          </p:cNvSpPr>
          <p:nvPr/>
        </p:nvSpPr>
        <p:spPr bwMode="auto">
          <a:xfrm>
            <a:off x="2989263" y="1541463"/>
            <a:ext cx="5789612" cy="1200150"/>
          </a:xfrm>
          <a:prstGeom prst="rect">
            <a:avLst/>
          </a:prstGeom>
          <a:noFill/>
          <a:ln w="9525">
            <a:noFill/>
            <a:miter lim="800000"/>
            <a:headEnd/>
            <a:tailEnd/>
          </a:ln>
        </p:spPr>
        <p:txBody>
          <a:bodyPr>
            <a:spAutoFit/>
          </a:bodyPr>
          <a:lstStyle/>
          <a:p>
            <a:pPr defTabSz="457200"/>
            <a:endParaRPr lang="es-MX">
              <a:ea typeface="ＭＳ Ｐゴシック"/>
              <a:cs typeface="ＭＳ Ｐゴシック"/>
            </a:endParaRPr>
          </a:p>
          <a:p>
            <a:pPr defTabSz="457200"/>
            <a:r>
              <a:rPr lang="es-ES_tradnl">
                <a:ea typeface="ＭＳ Ｐゴシック"/>
                <a:cs typeface="ＭＳ Ｐゴシック"/>
              </a:rPr>
              <a:t>Duración del recorrido: 15 min.</a:t>
            </a:r>
            <a:endParaRPr lang="es-MX">
              <a:ea typeface="ＭＳ Ｐゴシック"/>
              <a:cs typeface="ＭＳ Ｐゴシック"/>
            </a:endParaRPr>
          </a:p>
          <a:p>
            <a:pPr defTabSz="457200"/>
            <a:r>
              <a:rPr lang="es-ES_tradnl">
                <a:ea typeface="ＭＳ Ｐゴシック"/>
                <a:cs typeface="ＭＳ Ｐゴシック"/>
              </a:rPr>
              <a:t>Horarios: Martes a Domingo de 10:00 a 20:00 hrs.</a:t>
            </a:r>
            <a:endParaRPr lang="es-MX">
              <a:ea typeface="ＭＳ Ｐゴシック"/>
              <a:cs typeface="ＭＳ Ｐゴシック"/>
            </a:endParaRPr>
          </a:p>
          <a:p>
            <a:pPr defTabSz="457200"/>
            <a:r>
              <a:rPr lang="es-ES_tradnl">
                <a:ea typeface="ＭＳ Ｐゴシック"/>
                <a:cs typeface="ＭＳ Ｐゴシック"/>
              </a:rPr>
              <a:t> </a:t>
            </a:r>
            <a:endParaRPr lang="es-MX">
              <a:ea typeface="ＭＳ Ｐゴシック"/>
              <a:cs typeface="ＭＳ Ｐゴシック"/>
            </a:endParaRPr>
          </a:p>
        </p:txBody>
      </p:sp>
      <p:sp>
        <p:nvSpPr>
          <p:cNvPr id="38918" name="9 CuadroTexto">
            <a:hlinkClick r:id="rId4" action="ppaction://hlinksldjump"/>
          </p:cNvPr>
          <p:cNvSpPr txBox="1">
            <a:spLocks noChangeArrowheads="1"/>
          </p:cNvSpPr>
          <p:nvPr/>
        </p:nvSpPr>
        <p:spPr bwMode="auto">
          <a:xfrm>
            <a:off x="6738938" y="6280150"/>
            <a:ext cx="2249487" cy="369888"/>
          </a:xfrm>
          <a:prstGeom prst="rect">
            <a:avLst/>
          </a:prstGeom>
          <a:noFill/>
          <a:ln w="9525">
            <a:noFill/>
            <a:miter lim="800000"/>
            <a:headEnd/>
            <a:tailEnd/>
          </a:ln>
        </p:spPr>
        <p:txBody>
          <a:bodyPr>
            <a:spAutoFit/>
          </a:bodyPr>
          <a:lstStyle/>
          <a:p>
            <a:pPr defTabSz="457200"/>
            <a:r>
              <a:rPr lang="es-ES_tradnl">
                <a:ea typeface="ＭＳ Ｐゴシック"/>
                <a:cs typeface="ＭＳ Ｐゴシック"/>
              </a:rPr>
              <a:t>MENU PRINCIPAL</a:t>
            </a:r>
            <a:endParaRPr lang="es-MX">
              <a:ea typeface="ＭＳ Ｐゴシック"/>
              <a:cs typeface="ＭＳ Ｐゴシック"/>
            </a:endParaRPr>
          </a:p>
        </p:txBody>
      </p:sp>
      <p:pic>
        <p:nvPicPr>
          <p:cNvPr id="9" name="Picture 12" descr="Imagen 4.png"/>
          <p:cNvPicPr>
            <a:picLocks noChangeAspect="1"/>
          </p:cNvPicPr>
          <p:nvPr/>
        </p:nvPicPr>
        <p:blipFill>
          <a:blip r:embed="rId5" cstate="print"/>
          <a:srcRect l="31089" b="5243"/>
          <a:stretch>
            <a:fillRect/>
          </a:stretch>
        </p:blipFill>
        <p:spPr>
          <a:xfrm>
            <a:off x="217714" y="1582284"/>
            <a:ext cx="1807068" cy="1908446"/>
          </a:xfrm>
          <a:prstGeom prst="roundRect">
            <a:avLst>
              <a:gd name="adj" fmla="val 0"/>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 name="2 Botón de acción: Inicio">
            <a:hlinkClick r:id="rId4" action="ppaction://hlinksldjump" highlightClick="1"/>
          </p:cNvPr>
          <p:cNvSpPr/>
          <p:nvPr/>
        </p:nvSpPr>
        <p:spPr>
          <a:xfrm>
            <a:off x="7566025" y="5910263"/>
            <a:ext cx="428625" cy="369887"/>
          </a:xfrm>
          <a:prstGeom prst="actionButtonHome">
            <a:avLst/>
          </a:prstGeom>
          <a:solidFill>
            <a:srgbClr val="B62424"/>
          </a:solidFill>
          <a:ln>
            <a:solidFill>
              <a:srgbClr val="B62424"/>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Tree>
  </p:cSld>
  <p:clrMapOvr>
    <a:masterClrMapping/>
  </p:clrMapOvr>
  <p:transition spd="med">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2"/>
          <a:srcRect t="17186" b="79817"/>
          <a:stretch>
            <a:fillRect/>
          </a:stretch>
        </p:blipFill>
        <p:spPr bwMode="auto">
          <a:xfrm>
            <a:off x="0" y="1179513"/>
            <a:ext cx="9144000" cy="204787"/>
          </a:xfrm>
          <a:prstGeom prst="rect">
            <a:avLst/>
          </a:prstGeom>
          <a:noFill/>
          <a:ln w="9525">
            <a:noFill/>
            <a:miter lim="800000"/>
            <a:headEnd/>
            <a:tailEnd/>
          </a:ln>
        </p:spPr>
      </p:pic>
      <p:pic>
        <p:nvPicPr>
          <p:cNvPr id="39938" name="Picture 4"/>
          <p:cNvPicPr>
            <a:picLocks noChangeAspect="1" noChangeArrowheads="1"/>
          </p:cNvPicPr>
          <p:nvPr/>
        </p:nvPicPr>
        <p:blipFill>
          <a:blip r:embed="rId3"/>
          <a:srcRect/>
          <a:stretch>
            <a:fillRect/>
          </a:stretch>
        </p:blipFill>
        <p:spPr bwMode="auto">
          <a:xfrm>
            <a:off x="0" y="-26988"/>
            <a:ext cx="2455863" cy="1154113"/>
          </a:xfrm>
          <a:prstGeom prst="rect">
            <a:avLst/>
          </a:prstGeom>
          <a:noFill/>
          <a:ln w="9525">
            <a:noFill/>
            <a:miter lim="800000"/>
            <a:headEnd/>
            <a:tailEnd/>
          </a:ln>
        </p:spPr>
      </p:pic>
      <p:sp>
        <p:nvSpPr>
          <p:cNvPr id="39939" name="10 CuadroTexto"/>
          <p:cNvSpPr txBox="1">
            <a:spLocks noChangeArrowheads="1"/>
          </p:cNvSpPr>
          <p:nvPr/>
        </p:nvSpPr>
        <p:spPr bwMode="auto">
          <a:xfrm>
            <a:off x="2536825" y="138113"/>
            <a:ext cx="6451600" cy="461962"/>
          </a:xfrm>
          <a:prstGeom prst="rect">
            <a:avLst/>
          </a:prstGeom>
          <a:noFill/>
          <a:ln w="9525">
            <a:noFill/>
            <a:miter lim="800000"/>
            <a:headEnd/>
            <a:tailEnd/>
          </a:ln>
        </p:spPr>
        <p:txBody>
          <a:bodyPr>
            <a:spAutoFit/>
          </a:bodyPr>
          <a:lstStyle/>
          <a:p>
            <a:pPr algn="ctr" defTabSz="457200"/>
            <a:r>
              <a:rPr lang="es-ES_tradnl" sz="2400" b="1">
                <a:ea typeface="ＭＳ Ｐゴシック"/>
                <a:cs typeface="ＭＳ Ｐゴシック"/>
              </a:rPr>
              <a:t>FUENTE BICENTENARIO</a:t>
            </a:r>
            <a:endParaRPr lang="es-ES" sz="2400" b="1">
              <a:ea typeface="ＭＳ Ｐゴシック"/>
              <a:cs typeface="ＭＳ Ｐゴシック"/>
            </a:endParaRPr>
          </a:p>
        </p:txBody>
      </p:sp>
      <p:sp>
        <p:nvSpPr>
          <p:cNvPr id="39940" name="1 Rectángulo"/>
          <p:cNvSpPr>
            <a:spLocks noChangeArrowheads="1"/>
          </p:cNvSpPr>
          <p:nvPr/>
        </p:nvSpPr>
        <p:spPr bwMode="auto">
          <a:xfrm>
            <a:off x="95250" y="4357688"/>
            <a:ext cx="8839200" cy="646112"/>
          </a:xfrm>
          <a:prstGeom prst="rect">
            <a:avLst/>
          </a:prstGeom>
          <a:noFill/>
          <a:ln w="9525">
            <a:noFill/>
            <a:miter lim="800000"/>
            <a:headEnd/>
            <a:tailEnd/>
          </a:ln>
        </p:spPr>
        <p:txBody>
          <a:bodyPr>
            <a:spAutoFit/>
          </a:bodyPr>
          <a:lstStyle/>
          <a:p>
            <a:pPr algn="just" defTabSz="457200"/>
            <a:r>
              <a:rPr lang="es-ES">
                <a:ea typeface="ＭＳ Ｐゴシック"/>
                <a:cs typeface="ＭＳ Ｐゴシック"/>
              </a:rPr>
              <a:t>Podrás disfrutar de una impresionante fuente de 60 metros de largo que hará juegos de luz, agua y sonido para ofrecer un espectáculo único y sensacional.</a:t>
            </a:r>
            <a:endParaRPr lang="es-MX">
              <a:ea typeface="ＭＳ Ｐゴシック"/>
              <a:cs typeface="ＭＳ Ｐゴシック"/>
            </a:endParaRPr>
          </a:p>
        </p:txBody>
      </p:sp>
      <p:sp>
        <p:nvSpPr>
          <p:cNvPr id="39941" name="2 Rectángulo"/>
          <p:cNvSpPr>
            <a:spLocks noChangeArrowheads="1"/>
          </p:cNvSpPr>
          <p:nvPr/>
        </p:nvSpPr>
        <p:spPr bwMode="auto">
          <a:xfrm>
            <a:off x="2989263" y="1874838"/>
            <a:ext cx="5789612" cy="646112"/>
          </a:xfrm>
          <a:prstGeom prst="rect">
            <a:avLst/>
          </a:prstGeom>
          <a:noFill/>
          <a:ln w="9525">
            <a:noFill/>
            <a:miter lim="800000"/>
            <a:headEnd/>
            <a:tailEnd/>
          </a:ln>
        </p:spPr>
        <p:txBody>
          <a:bodyPr>
            <a:spAutoFit/>
          </a:bodyPr>
          <a:lstStyle/>
          <a:p>
            <a:pPr defTabSz="457200"/>
            <a:r>
              <a:rPr lang="es-ES_tradnl">
                <a:ea typeface="ＭＳ Ｐゴシック"/>
                <a:cs typeface="ＭＳ Ｐゴシック"/>
              </a:rPr>
              <a:t>Horarios: Viernes, Sábado y Domingo de 20:00 a 21:00 HRS</a:t>
            </a:r>
            <a:endParaRPr lang="es-ES_tradnl">
              <a:solidFill>
                <a:srgbClr val="FF0000"/>
              </a:solidFill>
              <a:ea typeface="ＭＳ Ｐゴシック"/>
              <a:cs typeface="ＭＳ Ｐゴシック"/>
            </a:endParaRPr>
          </a:p>
        </p:txBody>
      </p:sp>
      <p:sp>
        <p:nvSpPr>
          <p:cNvPr id="39942" name="9 CuadroTexto">
            <a:hlinkClick r:id="rId4" action="ppaction://hlinksldjump"/>
          </p:cNvPr>
          <p:cNvSpPr txBox="1">
            <a:spLocks noChangeArrowheads="1"/>
          </p:cNvSpPr>
          <p:nvPr/>
        </p:nvSpPr>
        <p:spPr bwMode="auto">
          <a:xfrm>
            <a:off x="6738938" y="6280150"/>
            <a:ext cx="2249487" cy="369888"/>
          </a:xfrm>
          <a:prstGeom prst="rect">
            <a:avLst/>
          </a:prstGeom>
          <a:noFill/>
          <a:ln w="9525">
            <a:noFill/>
            <a:miter lim="800000"/>
            <a:headEnd/>
            <a:tailEnd/>
          </a:ln>
        </p:spPr>
        <p:txBody>
          <a:bodyPr>
            <a:spAutoFit/>
          </a:bodyPr>
          <a:lstStyle/>
          <a:p>
            <a:pPr defTabSz="457200"/>
            <a:r>
              <a:rPr lang="es-ES_tradnl">
                <a:ea typeface="ＭＳ Ｐゴシック"/>
                <a:cs typeface="ＭＳ Ｐゴシック"/>
              </a:rPr>
              <a:t>MENU PRINCIPAL</a:t>
            </a:r>
            <a:endParaRPr lang="es-MX">
              <a:ea typeface="ＭＳ Ｐゴシック"/>
              <a:cs typeface="ＭＳ Ｐゴシック"/>
            </a:endParaRPr>
          </a:p>
        </p:txBody>
      </p:sp>
      <p:pic>
        <p:nvPicPr>
          <p:cNvPr id="9" name="Picture 9" descr="Imagen 1.png"/>
          <p:cNvPicPr>
            <a:picLocks noChangeAspect="1"/>
          </p:cNvPicPr>
          <p:nvPr/>
        </p:nvPicPr>
        <p:blipFill>
          <a:blip r:embed="rId5" cstate="print"/>
          <a:stretch>
            <a:fillRect/>
          </a:stretch>
        </p:blipFill>
        <p:spPr>
          <a:xfrm>
            <a:off x="95250" y="1540782"/>
            <a:ext cx="2813729" cy="1572532"/>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2 Botón de acción: Inicio">
            <a:hlinkClick r:id="rId4" action="ppaction://hlinksldjump" highlightClick="1"/>
          </p:cNvPr>
          <p:cNvSpPr/>
          <p:nvPr/>
        </p:nvSpPr>
        <p:spPr>
          <a:xfrm>
            <a:off x="7566025" y="5910263"/>
            <a:ext cx="428625" cy="369887"/>
          </a:xfrm>
          <a:prstGeom prst="actionButtonHome">
            <a:avLst/>
          </a:prstGeom>
          <a:solidFill>
            <a:srgbClr val="B62424"/>
          </a:solidFill>
          <a:ln>
            <a:solidFill>
              <a:srgbClr val="B62424"/>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Tree>
  </p:cSld>
  <p:clrMapOvr>
    <a:masterClrMapping/>
  </p:clrMapOvr>
  <p:transition spd="med">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http://portal.pulsopolitico.com.mx/wp-content/uploads/2010/07/3110.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1 Título"/>
          <p:cNvSpPr>
            <a:spLocks noGrp="1"/>
          </p:cNvSpPr>
          <p:nvPr>
            <p:ph type="ctrTitle"/>
          </p:nvPr>
        </p:nvSpPr>
        <p:spPr>
          <a:xfrm>
            <a:off x="1692275" y="0"/>
            <a:ext cx="7772400" cy="1470025"/>
          </a:xfrm>
        </p:spPr>
        <p:txBody>
          <a:bodyPr/>
          <a:lstStyle/>
          <a:p>
            <a:pPr eaLnBrk="1" hangingPunct="1"/>
            <a:r>
              <a:rPr lang="es-MX" smtClean="0">
                <a:solidFill>
                  <a:schemeClr val="bg1"/>
                </a:solidFill>
              </a:rPr>
              <a:t>RUTA DEL BICENTENARIO </a:t>
            </a:r>
            <a:endParaRPr lang="es-ES" smtClean="0">
              <a:solidFill>
                <a:schemeClr val="bg1"/>
              </a:solidFill>
            </a:endParaRPr>
          </a:p>
        </p:txBody>
      </p:sp>
      <p:sp>
        <p:nvSpPr>
          <p:cNvPr id="3" name="2 Subtítulo"/>
          <p:cNvSpPr>
            <a:spLocks noGrp="1"/>
          </p:cNvSpPr>
          <p:nvPr>
            <p:ph type="subTitle" idx="1"/>
          </p:nvPr>
        </p:nvSpPr>
        <p:spPr>
          <a:xfrm>
            <a:off x="2700338" y="1557338"/>
            <a:ext cx="6443662" cy="4608512"/>
          </a:xfrm>
        </p:spPr>
        <p:txBody>
          <a:bodyPr/>
          <a:lstStyle/>
          <a:p>
            <a:pPr eaLnBrk="1" hangingPunct="1">
              <a:buFont typeface="Wingdings" pitchFamily="2" charset="2"/>
              <a:buChar char="ü"/>
            </a:pPr>
            <a:endParaRPr lang="es-MX" b="1" smtClean="0">
              <a:solidFill>
                <a:schemeClr val="bg1"/>
              </a:solidFill>
            </a:endParaRPr>
          </a:p>
          <a:p>
            <a:pPr algn="l" eaLnBrk="1" hangingPunct="1"/>
            <a:r>
              <a:rPr lang="es-MX" sz="4800" b="1" smtClean="0">
                <a:solidFill>
                  <a:schemeClr val="bg1"/>
                </a:solidFill>
              </a:rPr>
              <a:t>SAN MIGUEL DE ALLENDE</a:t>
            </a:r>
          </a:p>
          <a:p>
            <a:pPr eaLnBrk="1" hangingPunct="1">
              <a:buFont typeface="Wingdings" pitchFamily="2" charset="2"/>
              <a:buChar char="ü"/>
            </a:pPr>
            <a:endParaRPr lang="es-MX" b="1" smtClean="0">
              <a:solidFill>
                <a:schemeClr val="bg1"/>
              </a:solidFill>
            </a:endParaRPr>
          </a:p>
          <a:p>
            <a:pPr eaLnBrk="1" hangingPunct="1"/>
            <a:endParaRPr lang="es-ES" b="1" smtClean="0">
              <a:solidFill>
                <a:schemeClr val="bg1"/>
              </a:solidFill>
            </a:endParaRPr>
          </a:p>
        </p:txBody>
      </p:sp>
      <p:sp>
        <p:nvSpPr>
          <p:cNvPr id="4" name="3 Marcador de fecha"/>
          <p:cNvSpPr>
            <a:spLocks noGrp="1"/>
          </p:cNvSpPr>
          <p:nvPr>
            <p:ph type="dt" sz="quarter" idx="10"/>
          </p:nvPr>
        </p:nvSpPr>
        <p:spPr/>
        <p:txBody>
          <a:bodyPr/>
          <a:lstStyle/>
          <a:p>
            <a:pPr>
              <a:defRPr/>
            </a:pPr>
            <a:fld id="{6CB58EAC-EDAD-4619-8380-FC8EADA541D2}" type="datetime1">
              <a:rPr lang="es-ES"/>
              <a:pPr>
                <a:defRPr/>
              </a:pPr>
              <a:t>31/08/2010</a:t>
            </a:fld>
            <a:endParaRPr lang="es-ES"/>
          </a:p>
        </p:txBody>
      </p:sp>
      <p:sp>
        <p:nvSpPr>
          <p:cNvPr id="5" name="4 Marcador de número de diapositiva"/>
          <p:cNvSpPr>
            <a:spLocks noGrp="1"/>
          </p:cNvSpPr>
          <p:nvPr>
            <p:ph type="sldNum" sz="quarter" idx="12"/>
          </p:nvPr>
        </p:nvSpPr>
        <p:spPr/>
        <p:txBody>
          <a:bodyPr/>
          <a:lstStyle/>
          <a:p>
            <a:pPr>
              <a:defRPr/>
            </a:pPr>
            <a:fld id="{5985AF12-FFEC-42D1-8351-9386C1275D71}" type="slidenum">
              <a:rPr lang="es-ES"/>
              <a:pPr>
                <a:defRPr/>
              </a:pPr>
              <a:t>2</a:t>
            </a:fld>
            <a:endParaRPr lang="es-ES"/>
          </a:p>
        </p:txBody>
      </p:sp>
      <p:sp>
        <p:nvSpPr>
          <p:cNvPr id="17414" name="AutoShape 4" descr="data:image/jpg;base64,/9j/4AAQSkZJRgABAQAAAQABAAD/2wBDAAkGBwgHBgkIBwgKCgkLDRYPDQwMDRsUFRAWIB0iIiAdHx8kKDQsJCYxJx8fLT0tMTU3Ojo6Iys/RD84QzQ5Ojf/2wBDAQoKCg0MDRoPDxo3JR8lNzc3Nzc3Nzc3Nzc3Nzc3Nzc3Nzc3Nzc3Nzc3Nzc3Nzc3Nzc3Nzc3Nzc3Nzc3Nzc3Nzf/wAARCACgAOcDASIAAhEBAxEB/8QAHAAAAQUBAQEAAAAAAAAAAAAABAIDBQYHAQAI/8QAQxAAAgEDAgMFBQYEAwUJAAAAAQIDAAQRBSESMUEGEyJRYRQycYGRB0JSobHBFSNi0TNE8BY0gpLhJCVTZHKiwtPx/8QAGwEAAgMBAQEAAAAAAAAAAAAAAQIAAwQFBgf/xAAoEQACAgEEAgIBBAMAAAAAAAAAAQIRAwQSITFBUQUiEwYjMnGRweH/2gAMAwEAAhEDEQA/AM3itIpMKCY/6juDXLjTriEBipZDyZdwal7gRhYrqNAYJ1DFD0PX86et1yhNs5ZesZHL5Vy97TPfx0eOS4KzwMvTHnSvBjxIB6irDLZ29wNh3MnljY1Hz6c8RIKkjz6U28qnoZR65I8RKfcb61xomXoafMBXcZr38xfX5UdxQ8LXaB8V7HnRWVb30z8K93ULDYkHyqWD8bBiMKa02yj4LW2RlOVgjHL+kVnJtGYqEPvMFHzrUbqxvLW6kjK5VGK8s8v/AMrRgV2cv5GTjSYuNBwcyvwODT8QIAHtE6j+iZh+hoNZXTZ4Tj0p0XMJ5l1+VaaOI5BpMjKA13dEjlmZmH5nFIIB2LgjrxQxtn5lTTSyxNykBpXGCcZqULYpkyBjuiRsM2sJ2/5aQbeI+EQWLdCX0+3P/wAKcGcbUsYAHxzQoFgUiouVMFgG34T/AA63/wDroYueJ1NvYAj3SNPtxn/2UfKgLb8xQ8qgN7tQDYLE98zIq3LREkAiFEjz8OEA1m2rXlxdavfzPczOWuH8RlY5AOB18gPpWkSydyry/wDhIz7egzWUJxyIWJ3Y8RpJFWR8HpGLYBZjj1JpHyxS+EDrk14oT0pCkaY7iudaeERPT60/HaM3JaFg3JAYTPKnY7Z5GCqMnyqTjswMZwQfKj7e2C4Gw286G4rllSI6y0lpGAZCR1AFWWy0aG3CsY0Lk+9J7q+uPT86bjlW1QtEAH5Kx34frTJaeUiIcTluajJzVcm2ZJ5JTZJWmpi1vrSaNyVgdnZiSCxKMp5DYeLlXqEkge1snebAOQBnfrXqMZUqJCbiqBLIH+HmzZS3dsTn9qa7p4nBQspHTkaYOqzPMXyiJ0VFAAoqPU+IeMKx9RWVp+T7HizYmkl4HkvZBgSoG9SKIWaORcEtg9DyFMJLbPuU58yDS+5hbdJRg8smgalK/I3NbREkg7elCPaZPhapAQMv3lYelea3cjKjnUsWWOL8EQ0JHNaR3Q6c6lWTfxDHpTRhRs8waiZnlp0BWwMV3bOT4VmQt8Awra7hrsXUuQrjjOTWMXMREbYPStstZDc6fZXZGTNbROceZUZ/OtumfZ5v5rFtcWDkJJ/jQLn4Un2C1l5IV+dSPAGHvbetdMGRyBHpWw86yIm0QfcwDyx60HLpk0Q91iPxDrVjVWUDhJGORrvHIOqn41BSpGO4iORxbeY3FdW4cHLxsR1Iq2e8McKH5V7uVIyYUOOoFAhT2mzsEcjp4aQe9YYWHB82NXUQBjgQjPotd/hrPv3GPUioAz7ULeY6RqG44ltZT4R/TWZxWx7qMhSARscc6+i7rSzJp+oR8Jy9rMo9cocVhdhA8lrCVOfABVWR0Zs8tqI4WbYyF+pp5bIcyc48qlzaor4znn8zTgg4RgFR+9Z3MxvKyNjssNsvzNEpZ4B4cnHOjhE5OxDNnp/r0p7uWVDjOx2/vSuRVLKwAWzL0znktEwWcxPu7Y50X3MmAFG/7/6Ne80L8TMBxY3C7cqFlTm2CpaKzcVwx4R7oHU0fDwxYLgog3YDGWpEvdwpxzEMcbL1HyoK7uONjwNjzH7UOxeWNarOZ7ZgBwgEYwc9a9Qdy5eFgBgZ6V6mouiqRBKTXRIRSRXcUD6Qmx2O4I5g0THeEdfrQOK8KVxTLo5pRJmK9xtRUd6DzY/Wq8rkdT9adSY+ZpXjNcNbJFlW8jI8UZrqtbSHOGX41X0n9TT6XB2y31NLso0x1ifZMywRNE3BIPdO2K2fstY9/wBkdHcKGIs0GckGsEN1hD02OSDW4dkNXWDstoqLLg+xrkMOfP8AtWnTLlnD+fyqUINeyUm0506b+ooc28q7lG+XWpaDVlcDj4GB8jT/ALTaTe8uD51r5PLtkAVwfECPlXeFTyWp9rW2nXwurfHFDy6QOaYHwo2BkOYx0yK5wFeRzR0umzICRv8AI0O8EiDeMt6gZo2ChpJpY+RIomHUSnvsT8qGOcbgj0NcIUjc1AMmrW6huCYnG7eA+oI/6189WkZW2Eaj/DZozn0OK2uGQwzI4KkqwO9Yxr0baR2p1eyGypdu8YI+4/iXHyaqcytGTVJyjwelDg78v1ponmQD8KdivIXXhfhydtudOG2SQcUMg3zkHc1mOdyuwfvWXqc8hSxO+d2JxSJIHiAJU5O4NMMZCP5YA2/D6VFyGrCJLuXhI4+EfGkwSGPLhtz1FAIWaTibpvvtXpLgs2QTj9qNWHYGzTu5y7f9aYeQcWOYHUUKH4gD1pyPxeE7jypqDsocZg6kAg/CvVxUVAc/SvUCWQQJpYp9o8fdpHB6Ulo+kqDEV6lla4BQsO0TivYpRFeo2LtOA0tWpOK6KhOUKZyFOP1rUtFvGTRtNQsMC1QflWVSf4bfCtG00kaXYD/y0f6Vfg7OZ8m3sVlkhv8AfYsvqDR0Opyr7s7fPBqqh9+Zrs17HZW5mmO2eFVGMs3kP3NabSRxa5LxBqpVC8jBIx70hwoA9SdqQvbnSIdkv55guc9zbtIq4wT4uW2RnfqKx/UL67uJGa4lLLISe6ZiyRbD3RvjoOWfXJ2bjncTKWkZ5OJVV3LDhLEksOm2OpPOqZZfRasfs3jS+19jqMixRTlZH/w0nhMTSf8ApB5/Kpf2qCTaZOHHXBH7V88xavFa3MF5ClxdyKVdJ55TwqwPF4gNzyBwCo23BHOQ0XttrNhcMZ7mW7sxNm5lZeIheEZxvtjGcDmTvnYUYyvsSUfRu3dWM+4ZcnzNNS6RC4yj4+FUC27d2j6zFZywMttckJa3nF4JW4QSp6ruwA+eedWSLVuA5JdT5Zq2iuw2bRZkPFG4YDesz+2DRZLefS9WVPFKDaTlTzIHEh+mR8q02HWmA2k4h/XVa+1e6W67HLKyKxivoeQ5ZyP3pJr6iZK2sxUhlxxAggY3FKS4mjORIRjpUuHs5cBmKMep3pMllBKx7toyPPOM1lv2cvevINb6tLHjvDxA9CM0aLmzuU/mpwMOqnf/AFy/OgpNKI9zLfChWspUOxG1BpeAbYPolGs0kTEDhzjPDnlQElkykgoV9elID3MDZ8RGcjHSiotSOyzeIc8YBqcoFSj0R7wsu+CRSFZgc8seeanC1ncgbNE/nnIpqewynFwqwO54aikTf7Ao7rvFAbwnqfOvUia2eLdRxdK9TcDfUWlhGygrPxE1xtPZTsc+vSkQvCcGNiuPWjI5CB7wI+NZXaPrsI4pIAa1YdKbaBh0qaVkYYNKNsrjK1NzHeki+iAMLc6SUIqcex3PhB+dDyWmOWc+WKKmZ56OSIvgpPDRz2zLscU0YWB5U24zywSQK6+Bh6VotgD/AAuwOP8ALR/pVAkjIVifKtLsICdK04YOTaRkeuwrTp3bOL8pDbFWNKu+/Ty3P051VdW1L2y5EsIcwR7RNwleEDYnHmSD8Ns7irlcJJFbXM0LAyQJJjhI8LqhIHxBqjwRk28CxmM7QBASeZCgE+mCx9cnyq3K2qRxsaTY2+LiPEYTiJwgXoRywPTP1P8AV4mJWAjZlDM54Twgljx4Iwc7b5x6+WDu5EjXFx3VlC7ysVijMZ3YtxYzkblsMT6DpjNO3FmVu5rYvE9xazd2zxEkKV2226EsMjqc9QWra8j2ugYFQjrG4TK4ZGyRkkHbpvw+v9nnlMWjT3VklwL60mjzIjEokRyCSuPxDHoCackDxcMkkOACpzH7o3B2/bHRh8DM9jbdpJbi6KFLdYe4HegKspY7jyOADny4hUgm3yCfCH9H0WO4vNN1ltUiuraACWOC3iwBIMc254BUHHTGBgCrU1wyswbORvw8zv8A6NUKyjn0ntLremdn5hJE9g9yighlhkChtumRkgfEZ5VKdj9PsYdJg1S1a4lur6Id/JM+TxAnix/xddzitPRnLULz1OfjUN2+unbsfcIGOPa4TjPqaMGSPE2PSobtxk9lJ9/81CPzNSXQsuikLcuvLHLqKcW8PUbelBdAa5vWZpGBwRMQ6my83YD40UupK3vxpJ8arhOOea53jD3Til2IR4ky0Ce0cYZWRunCdq49rbSeMNuPMb1XFupF6g/GnFvWA339BS7GhPxSXROrp6cJeMAAYyeLnuKUsFzCMoWU/HP+uVRcGoAYAJ+BNFJfkDxMcE8wfSlcWI4zXYWxEgPeo0bZ94JtXqEF3OjZifbyJz+VeqUxNrK4FaM4OQRT0dw6/eqYNolxkOqlhsWXnQdxpckeSm4pN8Zdn1R6TLi5j0eivyNmNGw3ynr+dQzxshwy4pIJBobExoarJj4ZaortWG42PUedEK/GP5ZGOmaqcc7puCfrRUWoEbEn60jgzdj16fEiwMiEYZMfCmmtI390/WhLfUc82z6UbHcxSDDHFLyalPFNAV3YssTlhjAztvWwabo7y9n9KNvLwPJYRiNmGQrFNjj41l828DCNuIYPwrcexs0c3Y/R5CvEvska8vIY/atelfLPNfqKCjGFezEuwOn3dj2yNnqbkiFZAfEXSaV/CGU8jkfe9DQ1jpUwe3jkSSNUuGiuJSPDAUlCFiemFZiBzJwACRV4+0J73st2ji1LS57Wwjktj3bCzXDkEFkkbBJzhcbjABFF9o9N1HU9OsbnTdLhn029Iv7uBAqyW8jAM4BJ3ZssCSDyxjBrXJWjymOX2cUUdbq10WNP4BDIXw3De3GCxzgExpyUYAHE2djjckk1m0PjMlwHkLsxMikswPFuT13329cbZJF1ROz+qm6SCTU7RZAzRPcSxGN1wMZkG67cWwyQoOPWt6nPFd6hxW0UdlDIBGjhDHHywWIYkptgDbHoc5K065GWSF8MDup+6gt2eRzGy8SoSNxk7564OQT55PlSXhvNQtoQYp5tPsIivFFGeFckkkncZLNuef5VZ9X7Q3Fn3OnxaNY209ovczd9bhgEAJVACc4weI9TnpuahbrtDfXmifwy8idRDwOslsvdhFBJOQBgAAjAAABOeYFFRoR5ot0O6QyT6Z7DYwPoNosX/fOpFWZpQThUUsc4P4Bjz5LVh7JSy3F5NDY4fQbFGt7Zg5HeMWJ4mBHidtznYAEYAyAKdLf6x2iigskS4vVswGjjijLGNQoG+PeOBzO+cdNqtGmRDsf2Xnu9TiJuZ5AWt1l8xhUHTOAST6VYBSGOyvam41HVJNN1KNe+nkYwcCDwY4jwnG56b/M1I9ugR2Vm2/zUP6mo7sZHa3Et/q1tbz25STuYkLAoFKe6CME43PLG4ovtxI3+y8oxt7VD+9B9AfRRBy3ruNqbDnbPkK93mDVBiF8Bxud/hXDHXhIDzFdMtKSmIMWADimnQg+7RgkXG42rqtGccS7+tSwbmgDJXmDSklIzvjNG90j+XypJsgRkULBuXkbju2UAHcDlmvVxrRwSByr1QlQJKC9SQBbpfEDs67NRIil4eO3fvB6c6hZIJYz4gacguniIG4x61kcF4PqGPUyj9cge8iNnv4Rnz60xLZxPvGcHyNGxX0cyBJ0Dg9TzpT2MczZtW6e6x3pbaNEoQyq+yGltJE3wcedM4I5ipZ0nh95TgdCNqbbu5RmVMeop1Myz01dEeDg7Ej409FcunU49KdazyP5b8Xp1oZ4nRsEFaa0yjbOAfFfnlxHety+z3XIU7HaRHIwLCEhs+jtXz9zHiGR6VceyF9I2mrbw3AWaBiOBuqk5Bq7C0mc/5PfmxJPwzctSg07X9OlsrwcUEvvDIIrP+0Gs6n2J1hbO1RJdKDCfNy2XuVIIZDJnoTkZHkOVMWus31pgukqjzG4NWCw7WQzAJcpHKvUOAcfWtnB5rJCSVIhb3SuzGr6OvaXT4rxO/GTZwJnhy2COFAeEAoxyARvk55VGx9k7TX4NSk0qym064t0VPYLsksxKDxEsdgfFv6dKmda0b2229o7PSh74yF5Va6aAsnREC5GSTknIyQCQdgGLPVNf0q17zWtKcKuUt7i+djMi/e4pV2CDbxOynPLOwCzUnGo9lDhHdTQDoPZOO4DWGraXDc3Aun4ZHuGyBwgPlkPiAKkYPI4HUkRmt2n8KaTsvpunGGd5oZLl4Jmd7xlGVUZ3A3yc5yd8L1sGkaxf5nubC2tbqVSoWK1ldIfZ8YZ0ldSW4W4QxUY5DpQ82uSaa4uoOyCvxXH82W6L3UzOqgBS+/Cc7g+IcO+ATUwuccjeTlf7GlCoJRdCFudVltr/APj0f+z1jZRrMYrexaIHiJHhYN45DjYEYyckHFVvV76Tt1fR2GmafdwW8TPMyq6l+7UgBuHOOLJA3OBnn7xqz2+n6r9oUFo82lyWFpaxNwztcP8Az3J8PCzqSFGSTgHO2+wxc+znYPTuzccz2TTy3M8CxSSSttgb4VfugnpvTvuwq/BULHQ7fSdNhsbVfAg45HYgtI55k4+nwAqE7e27L2TnYnYXcIx8zWn3elYPiQr8qpn2m6e0fYi6fPu3MBPx4j/eg+gvhGPFc8vrScfWiihAwBsKaK771nsx2Mkb0nB8qfJHlXNqhLGQT5V7ibO1OhVrpQUAWNiR160tZ3AO9e4BXeAdagOGLW7Ye94h5V6kcA6c69QJUSSguOOPExB8sim5rdHyykZ8qB74iIFiN6dt58keVZtrR9KWeM/qxPC6HOCKfhuXQ44iB5V1pFfnTRUDlQ7Im4v6slodQJAWQhk8mGadMNncbrmJvNRtUKpIHOnY5SORNK4mqGptVJBsunzR+KMiRfNDQ/G4yrgMOoNPwXbx7g4PTFF99b3AxOiserKMGhyi2oTXBFmG3k3GUqS7K2kw1+GKNO876OQADrhS37Ul9MSTe2lDD8J2NL0S7uOz+uWeolHxBJlgOfCQQwHyJqzHL7Ix6vTP8Tpcl4tJDGxQO0bA4KOOdFSW9tMM3VqA3R4/DU8ZLDVII5nijnhlQPHKo4WIPWhm0cIT7BdYB37uby+NdJI8VkbumQ406dRxafdBh+CTY0RDrV/YEx3cTiPqHXjU/GnJ4ZoDi7gZPJguR9acjlZlAVkkXqG3pil8jdg+iyXD3MqTm5klVzc+0vxoFbIjQn3E6FVxsceWLjo19p1rbR2lkFS3TZFDseEc8DP6dKpctjZzMTwvbydWTl9KZazv7YccDrcp5jY/SpQDU45oZB4JVJp8ZA8x6Vltpr09s3DLxRsOjbVYdP7TA+9IaFELgVBG4qofahYJN2C1dY13RFm/5HUn8ganLbWoJlydx5r/AGr2tRRanoeo2aOG761kjP8AxIR+9Bp0CVUfObWLsisACD5UJNZFSOIc6ldPZpLC3ckboCQT6U6FBJD5GBkZ61i3NM4ryNNorj2x+7vvih3jdTuKsstsjAcQ4RnqOdDyWGUULyNFTLFm9lez1+ldDHyqTn08gE8J9KDktXXOAae0WKcWMhhS1YGmmQqSDt8q4CQCfKiN2EA5PPYcq9TXFg16gCgcRl2wMk529aNMIt4hxczXIZCksUrqgBXwoOgA50i4laZz5VTK7o+gYlBQcvJxCSaeGcUyi4FLZ8DApSxOlyLziucYFMGT1pDvtRURZZUgzvBn3qWsvy+BqK4znmafjkouAIaltkrFdMvUn9akItRDpwSAOvk1V9ZD504suCM0m01w1jiuzd/s5tbXUOxNjxsEkSSZAc8h3jYH0Iqam0a6h3ThlX0rL/s/1w2mgdyHI4bp/DnbcKf3q/ad2tKgZIIxyroY/wCKPIatfvS/thQeWLMbAleqsNhQ0tjZXJJ4DA/44zkVNR61p14FSZVZiOYpR0y0uPFaz4P4WNOZStSaZeRLmIpcxjyOGoMOsb4PHE/kwqzTWF5bMWKsQPvIKZkkWReC7ijlX+td/wAqICDlCyjhnjST1wDigZtLjGWtpmiPkdxVgbTLZ/8AdJ2gY8kf3T8KDms7y3AMsHEo+/Gc1AWQgmv7EgupZejoedS+i9oz7VGsje8cFW8qZLq/XB/CelByWqe1RyOi7MD4djjNQDMr0q/7q2SMOfDtsakkvA2M4/WqtIj2lxPbvkNFKyMPUHFORXZU4Un61klBNnPyYbbLT3/Ep4T023pLTsGC4OedQsN70k2+dGR3CuMbY+NVuNGd4mg/21SV4wCo6cq53tvLnvAMHkM0I4DDY/SmHDLuCaCQqig57OGfJjbI6CgrjS8b9PNaa9odNjxH4U4mpOpwf7Ufsh0pLoDltJEPLb1r1SS38b7Oo+Vep7Y+6XorkJQ2xJJMmcL6UuOfhHCaEU8Dn150+CCuCOfWjJHssOV7VQ+02RzpoyHNN4I5Zx8K6AzclP0pVFFsssmK464zV3uJcZ4a6Ldm2d1XHnR4Bc34EDORXS2KIS1UAF50wfLc08LO0bJFwxO2AF64oNodY51/0D73avGSjhZ2uRiSYjG/gOxrgsIyP5aXLkcysTEfpQTRJRku2v8AIf2cvCltcw7huNXU/LB/apiK7mTPBJjHxoDs3ZQQaj3l/puo+ymFgH7tgvHkYJ25Cpy3vuxqGU3NzJGE2WIlizH1xyFacb4ORqVU/Y5ba1PAPGSwzzHwqXs+1jwk4lK+Wf8AXlUU1x2JdUSDV3ErbEljwIPPcb029toLyqlr2jt2Dc+IqAPrVlmVov2ldu8ECSVXXHWp+37Q6TfqO+RQzcyDish/hdpLGZotY0/qcGQZYeex9K9FpuqQwrJYskoO5WNwfnzqAo2Y2FlcjisrpVP4TTTWWoWvjXxr5Icj6Vk0Gp6xa4D21wR5ohqXsO2+pWRzKtzGoGMPG2NvlRAXWdbW5OL21CSfiTwn9KAl0gO3/Y7hWzyjkOCaGtvtDtJk4dUtVceqYP50bHrPZjUgAl41pI5xhjsKlgaMP7c2jxdsNYjaPDLPluHfcqp/eq6yMp2rWftG7L2sME/aXRtYjupJriNJoONWViw4QR1B2H51nk6IDi6tZYiRu43FZ5cMzybjIhxIw55p6K5ZeRoo2Hef7tKsuegOCKEltHQ4KspocMFxlwyQt9SZBjp686OivYpPeIY45Gq2UdTtmurM64oOHoSWBPotLQRy7o2M8lPKhprIoM9fSoiDUJIztipO31bOFk+dLTRQ8c4g5jIO5+fnXqPZoZwGUjJ6V6hYNx//2Q=="/>
          <p:cNvSpPr>
            <a:spLocks noChangeAspect="1" noChangeArrowheads="1"/>
          </p:cNvSpPr>
          <p:nvPr/>
        </p:nvSpPr>
        <p:spPr bwMode="auto">
          <a:xfrm>
            <a:off x="155575" y="-517525"/>
            <a:ext cx="1562100" cy="1085850"/>
          </a:xfrm>
          <a:prstGeom prst="rect">
            <a:avLst/>
          </a:prstGeom>
          <a:noFill/>
          <a:ln w="9525">
            <a:noFill/>
            <a:miter lim="800000"/>
            <a:headEnd/>
            <a:tailEnd/>
          </a:ln>
        </p:spPr>
        <p:txBody>
          <a:bodyPr/>
          <a:lstStyle/>
          <a:p>
            <a:endParaRPr lang="es-ES_tradnl">
              <a:latin typeface="Calibri" pitchFamily="34" charset="0"/>
            </a:endParaRPr>
          </a:p>
        </p:txBody>
      </p:sp>
      <p:sp>
        <p:nvSpPr>
          <p:cNvPr id="17415" name="AutoShape 6" descr="data:image/jpg;base64,/9j/4AAQSkZJRgABAQAAAQABAAD/2wBDAAkGBwgHBgkIBwgKCgkLDRYPDQwMDRsUFRAWIB0iIiAdHx8kKDQsJCYxJx8fLT0tMTU3Ojo6Iys/RD84QzQ5Ojf/2wBDAQoKCg0MDRoPDxo3JR8lNzc3Nzc3Nzc3Nzc3Nzc3Nzc3Nzc3Nzc3Nzc3Nzc3Nzc3Nzc3Nzc3Nzc3Nzc3Nzc3Nzf/wAARCACgAOcDASIAAhEBAxEB/8QAHAAAAQUBAQEAAAAAAAAAAAAABAIDBQYHAQAI/8QAQxAAAgEDAgMFBQYEAwUJAAAAAQIDAAQRBSESMUEGEyJRYRQycYGRB0JSobHBFSNi0TNE8BY0gpLhJCVTZHKiwtPx/8QAGwEAAgMBAQEAAAAAAAAAAAAAAQIAAwQFBgf/xAAoEQACAgEEAgIBBAMAAAAAAAAAAQIRAwQSITFBUQUiEwYjMnGRweH/2gAMAwEAAhEDEQA/AM3itIpMKCY/6juDXLjTriEBipZDyZdwal7gRhYrqNAYJ1DFD0PX86et1yhNs5ZesZHL5Vy97TPfx0eOS4KzwMvTHnSvBjxIB6irDLZ29wNh3MnljY1Hz6c8RIKkjz6U28qnoZR65I8RKfcb61xomXoafMBXcZr38xfX5UdxQ8LXaB8V7HnRWVb30z8K93ULDYkHyqWD8bBiMKa02yj4LW2RlOVgjHL+kVnJtGYqEPvMFHzrUbqxvLW6kjK5VGK8s8v/AMrRgV2cv5GTjSYuNBwcyvwODT8QIAHtE6j+iZh+hoNZXTZ4Tj0p0XMJ5l1+VaaOI5BpMjKA13dEjlmZmH5nFIIB2LgjrxQxtn5lTTSyxNykBpXGCcZqULYpkyBjuiRsM2sJ2/5aQbeI+EQWLdCX0+3P/wAKcGcbUsYAHxzQoFgUiouVMFgG34T/AA63/wDroYueJ1NvYAj3SNPtxn/2UfKgLb8xQ8qgN7tQDYLE98zIq3LREkAiFEjz8OEA1m2rXlxdavfzPczOWuH8RlY5AOB18gPpWkSydyry/wDhIz7egzWUJxyIWJ3Y8RpJFWR8HpGLYBZjj1JpHyxS+EDrk14oT0pCkaY7iudaeERPT60/HaM3JaFg3JAYTPKnY7Z5GCqMnyqTjswMZwQfKj7e2C4Gw286G4rllSI6y0lpGAZCR1AFWWy0aG3CsY0Lk+9J7q+uPT86bjlW1QtEAH5Kx34frTJaeUiIcTluajJzVcm2ZJ5JTZJWmpi1vrSaNyVgdnZiSCxKMp5DYeLlXqEkge1snebAOQBnfrXqMZUqJCbiqBLIH+HmzZS3dsTn9qa7p4nBQspHTkaYOqzPMXyiJ0VFAAoqPU+IeMKx9RWVp+T7HizYmkl4HkvZBgSoG9SKIWaORcEtg9DyFMJLbPuU58yDS+5hbdJRg8smgalK/I3NbREkg7elCPaZPhapAQMv3lYelea3cjKjnUsWWOL8EQ0JHNaR3Q6c6lWTfxDHpTRhRs8waiZnlp0BWwMV3bOT4VmQt8Awra7hrsXUuQrjjOTWMXMREbYPStstZDc6fZXZGTNbROceZUZ/OtumfZ5v5rFtcWDkJJ/jQLn4Un2C1l5IV+dSPAGHvbetdMGRyBHpWw86yIm0QfcwDyx60HLpk0Q91iPxDrVjVWUDhJGORrvHIOqn41BSpGO4iORxbeY3FdW4cHLxsR1Iq2e8McKH5V7uVIyYUOOoFAhT2mzsEcjp4aQe9YYWHB82NXUQBjgQjPotd/hrPv3GPUioAz7ULeY6RqG44ltZT4R/TWZxWx7qMhSARscc6+i7rSzJp+oR8Jy9rMo9cocVhdhA8lrCVOfABVWR0Zs8tqI4WbYyF+pp5bIcyc48qlzaor4znn8zTgg4RgFR+9Z3MxvKyNjssNsvzNEpZ4B4cnHOjhE5OxDNnp/r0p7uWVDjOx2/vSuRVLKwAWzL0znktEwWcxPu7Y50X3MmAFG/7/6Ne80L8TMBxY3C7cqFlTm2CpaKzcVwx4R7oHU0fDwxYLgog3YDGWpEvdwpxzEMcbL1HyoK7uONjwNjzH7UOxeWNarOZ7ZgBwgEYwc9a9Qdy5eFgBgZ6V6mouiqRBKTXRIRSRXcUD6Qmx2O4I5g0THeEdfrQOK8KVxTLo5pRJmK9xtRUd6DzY/Wq8rkdT9adSY+ZpXjNcNbJFlW8jI8UZrqtbSHOGX41X0n9TT6XB2y31NLso0x1ifZMywRNE3BIPdO2K2fstY9/wBkdHcKGIs0GckGsEN1hD02OSDW4dkNXWDstoqLLg+xrkMOfP8AtWnTLlnD+fyqUINeyUm0506b+ooc28q7lG+XWpaDVlcDj4GB8jT/ALTaTe8uD51r5PLtkAVwfECPlXeFTyWp9rW2nXwurfHFDy6QOaYHwo2BkOYx0yK5wFeRzR0umzICRv8AI0O8EiDeMt6gZo2ChpJpY+RIomHUSnvsT8qGOcbgj0NcIUjc1AMmrW6huCYnG7eA+oI/6189WkZW2Eaj/DZozn0OK2uGQwzI4KkqwO9Yxr0baR2p1eyGypdu8YI+4/iXHyaqcytGTVJyjwelDg78v1ponmQD8KdivIXXhfhydtudOG2SQcUMg3zkHc1mOdyuwfvWXqc8hSxO+d2JxSJIHiAJU5O4NMMZCP5YA2/D6VFyGrCJLuXhI4+EfGkwSGPLhtz1FAIWaTibpvvtXpLgs2QTj9qNWHYGzTu5y7f9aYeQcWOYHUUKH4gD1pyPxeE7jypqDsocZg6kAg/CvVxUVAc/SvUCWQQJpYp9o8fdpHB6Ulo+kqDEV6lla4BQsO0TivYpRFeo2LtOA0tWpOK6KhOUKZyFOP1rUtFvGTRtNQsMC1QflWVSf4bfCtG00kaXYD/y0f6Vfg7OZ8m3sVlkhv8AfYsvqDR0Opyr7s7fPBqqh9+Zrs17HZW5mmO2eFVGMs3kP3NabSRxa5LxBqpVC8jBIx70hwoA9SdqQvbnSIdkv55guc9zbtIq4wT4uW2RnfqKx/UL67uJGa4lLLISe6ZiyRbD3RvjoOWfXJ2bjncTKWkZ5OJVV3LDhLEksOm2OpPOqZZfRasfs3jS+19jqMixRTlZH/w0nhMTSf8ApB5/Kpf2qCTaZOHHXBH7V88xavFa3MF5ClxdyKVdJ55TwqwPF4gNzyBwCo23BHOQ0XttrNhcMZ7mW7sxNm5lZeIheEZxvtjGcDmTvnYUYyvsSUfRu3dWM+4ZcnzNNS6RC4yj4+FUC27d2j6zFZywMttckJa3nF4JW4QSp6ruwA+eedWSLVuA5JdT5Zq2iuw2bRZkPFG4YDesz+2DRZLefS9WVPFKDaTlTzIHEh+mR8q02HWmA2k4h/XVa+1e6W67HLKyKxivoeQ5ZyP3pJr6iZK2sxUhlxxAggY3FKS4mjORIRjpUuHs5cBmKMep3pMllBKx7toyPPOM1lv2cvevINb6tLHjvDxA9CM0aLmzuU/mpwMOqnf/AFy/OgpNKI9zLfChWspUOxG1BpeAbYPolGs0kTEDhzjPDnlQElkykgoV9elID3MDZ8RGcjHSiotSOyzeIc8YBqcoFSj0R7wsu+CRSFZgc8seeanC1ncgbNE/nnIpqewynFwqwO54aikTf7Ao7rvFAbwnqfOvUia2eLdRxdK9TcDfUWlhGygrPxE1xtPZTsc+vSkQvCcGNiuPWjI5CB7wI+NZXaPrsI4pIAa1YdKbaBh0qaVkYYNKNsrjK1NzHeki+iAMLc6SUIqcex3PhB+dDyWmOWc+WKKmZ56OSIvgpPDRz2zLscU0YWB5U24zywSQK6+Bh6VotgD/AAuwOP8ALR/pVAkjIVifKtLsICdK04YOTaRkeuwrTp3bOL8pDbFWNKu+/Ty3P051VdW1L2y5EsIcwR7RNwleEDYnHmSD8Ns7irlcJJFbXM0LAyQJJjhI8LqhIHxBqjwRk28CxmM7QBASeZCgE+mCx9cnyq3K2qRxsaTY2+LiPEYTiJwgXoRywPTP1P8AV4mJWAjZlDM54Twgljx4Iwc7b5x6+WDu5EjXFx3VlC7ysVijMZ3YtxYzkblsMT6DpjNO3FmVu5rYvE9xazd2zxEkKV2226EsMjqc9QWra8j2ugYFQjrG4TK4ZGyRkkHbpvw+v9nnlMWjT3VklwL60mjzIjEokRyCSuPxDHoCackDxcMkkOACpzH7o3B2/bHRh8DM9jbdpJbi6KFLdYe4HegKspY7jyOADny4hUgm3yCfCH9H0WO4vNN1ltUiuraACWOC3iwBIMc254BUHHTGBgCrU1wyswbORvw8zv8A6NUKyjn0ntLremdn5hJE9g9yighlhkChtumRkgfEZ5VKdj9PsYdJg1S1a4lur6Id/JM+TxAnix/xddzitPRnLULz1OfjUN2+unbsfcIGOPa4TjPqaMGSPE2PSobtxk9lJ9/81CPzNSXQsuikLcuvLHLqKcW8PUbelBdAa5vWZpGBwRMQ6my83YD40UupK3vxpJ8arhOOea53jD3Til2IR4ky0Ce0cYZWRunCdq49rbSeMNuPMb1XFupF6g/GnFvWA339BS7GhPxSXROrp6cJeMAAYyeLnuKUsFzCMoWU/HP+uVRcGoAYAJ+BNFJfkDxMcE8wfSlcWI4zXYWxEgPeo0bZ94JtXqEF3OjZifbyJz+VeqUxNrK4FaM4OQRT0dw6/eqYNolxkOqlhsWXnQdxpckeSm4pN8Zdn1R6TLi5j0eivyNmNGw3ynr+dQzxshwy4pIJBobExoarJj4ZaortWG42PUedEK/GP5ZGOmaqcc7puCfrRUWoEbEn60jgzdj16fEiwMiEYZMfCmmtI390/WhLfUc82z6UbHcxSDDHFLyalPFNAV3YssTlhjAztvWwabo7y9n9KNvLwPJYRiNmGQrFNjj41l828DCNuIYPwrcexs0c3Y/R5CvEvska8vIY/atelfLPNfqKCjGFezEuwOn3dj2yNnqbkiFZAfEXSaV/CGU8jkfe9DQ1jpUwe3jkSSNUuGiuJSPDAUlCFiemFZiBzJwACRV4+0J73st2ji1LS57Wwjktj3bCzXDkEFkkbBJzhcbjABFF9o9N1HU9OsbnTdLhn029Iv7uBAqyW8jAM4BJ3ZssCSDyxjBrXJWjymOX2cUUdbq10WNP4BDIXw3De3GCxzgExpyUYAHE2djjckk1m0PjMlwHkLsxMikswPFuT13329cbZJF1ROz+qm6SCTU7RZAzRPcSxGN1wMZkG67cWwyQoOPWt6nPFd6hxW0UdlDIBGjhDHHywWIYkptgDbHoc5K065GWSF8MDup+6gt2eRzGy8SoSNxk7564OQT55PlSXhvNQtoQYp5tPsIivFFGeFckkkncZLNuef5VZ9X7Q3Fn3OnxaNY209ovczd9bhgEAJVACc4weI9TnpuahbrtDfXmifwy8idRDwOslsvdhFBJOQBgAAjAAABOeYFFRoR5ot0O6QyT6Z7DYwPoNosX/fOpFWZpQThUUsc4P4Bjz5LVh7JSy3F5NDY4fQbFGt7Zg5HeMWJ4mBHidtznYAEYAyAKdLf6x2iigskS4vVswGjjijLGNQoG+PeOBzO+cdNqtGmRDsf2Xnu9TiJuZ5AWt1l8xhUHTOAST6VYBSGOyvam41HVJNN1KNe+nkYwcCDwY4jwnG56b/M1I9ugR2Vm2/zUP6mo7sZHa3Et/q1tbz25STuYkLAoFKe6CME43PLG4ovtxI3+y8oxt7VD+9B9AfRRBy3ruNqbDnbPkK93mDVBiF8Bxud/hXDHXhIDzFdMtKSmIMWADimnQg+7RgkXG42rqtGccS7+tSwbmgDJXmDSklIzvjNG90j+XypJsgRkULBuXkbju2UAHcDlmvVxrRwSByr1QlQJKC9SQBbpfEDs67NRIil4eO3fvB6c6hZIJYz4gacguniIG4x61kcF4PqGPUyj9cge8iNnv4Rnz60xLZxPvGcHyNGxX0cyBJ0Dg9TzpT2MczZtW6e6x3pbaNEoQyq+yGltJE3wcedM4I5ipZ0nh95TgdCNqbbu5RmVMeop1Myz01dEeDg7Ej409FcunU49KdazyP5b8Xp1oZ4nRsEFaa0yjbOAfFfnlxHety+z3XIU7HaRHIwLCEhs+jtXz9zHiGR6VceyF9I2mrbw3AWaBiOBuqk5Bq7C0mc/5PfmxJPwzctSg07X9OlsrwcUEvvDIIrP+0Gs6n2J1hbO1RJdKDCfNy2XuVIIZDJnoTkZHkOVMWus31pgukqjzG4NWCw7WQzAJcpHKvUOAcfWtnB5rJCSVIhb3SuzGr6OvaXT4rxO/GTZwJnhy2COFAeEAoxyARvk55VGx9k7TX4NSk0qym064t0VPYLsksxKDxEsdgfFv6dKmda0b2229o7PSh74yF5Va6aAsnREC5GSTknIyQCQdgGLPVNf0q17zWtKcKuUt7i+djMi/e4pV2CDbxOynPLOwCzUnGo9lDhHdTQDoPZOO4DWGraXDc3Aun4ZHuGyBwgPlkPiAKkYPI4HUkRmt2n8KaTsvpunGGd5oZLl4Jmd7xlGVUZ3A3yc5yd8L1sGkaxf5nubC2tbqVSoWK1ldIfZ8YZ0ldSW4W4QxUY5DpQ82uSaa4uoOyCvxXH82W6L3UzOqgBS+/Cc7g+IcO+ATUwuccjeTlf7GlCoJRdCFudVltr/APj0f+z1jZRrMYrexaIHiJHhYN45DjYEYyckHFVvV76Tt1fR2GmafdwW8TPMyq6l+7UgBuHOOLJA3OBnn7xqz2+n6r9oUFo82lyWFpaxNwztcP8Az3J8PCzqSFGSTgHO2+wxc+znYPTuzccz2TTy3M8CxSSSttgb4VfugnpvTvuwq/BULHQ7fSdNhsbVfAg45HYgtI55k4+nwAqE7e27L2TnYnYXcIx8zWn3elYPiQr8qpn2m6e0fYi6fPu3MBPx4j/eg+gvhGPFc8vrScfWiihAwBsKaK771nsx2Mkb0nB8qfJHlXNqhLGQT5V7ibO1OhVrpQUAWNiR160tZ3AO9e4BXeAdagOGLW7Ye94h5V6kcA6c69QJUSSguOOPExB8sim5rdHyykZ8qB74iIFiN6dt58keVZtrR9KWeM/qxPC6HOCKfhuXQ44iB5V1pFfnTRUDlQ7Im4v6slodQJAWQhk8mGadMNncbrmJvNRtUKpIHOnY5SORNK4mqGptVJBsunzR+KMiRfNDQ/G4yrgMOoNPwXbx7g4PTFF99b3AxOiserKMGhyi2oTXBFmG3k3GUqS7K2kw1+GKNO876OQADrhS37Ul9MSTe2lDD8J2NL0S7uOz+uWeolHxBJlgOfCQQwHyJqzHL7Ix6vTP8Tpcl4tJDGxQO0bA4KOOdFSW9tMM3VqA3R4/DU8ZLDVII5nijnhlQPHKo4WIPWhm0cIT7BdYB37uby+NdJI8VkbumQ406dRxafdBh+CTY0RDrV/YEx3cTiPqHXjU/GnJ4ZoDi7gZPJguR9acjlZlAVkkXqG3pil8jdg+iyXD3MqTm5klVzc+0vxoFbIjQn3E6FVxsceWLjo19p1rbR2lkFS3TZFDseEc8DP6dKpctjZzMTwvbydWTl9KZazv7YccDrcp5jY/SpQDU45oZB4JVJp8ZA8x6Vltpr09s3DLxRsOjbVYdP7TA+9IaFELgVBG4qofahYJN2C1dY13RFm/5HUn8ganLbWoJlydx5r/AGr2tRRanoeo2aOG761kjP8AxIR+9Bp0CVUfObWLsisACD5UJNZFSOIc6ldPZpLC3ckboCQT6U6FBJD5GBkZ61i3NM4ryNNorj2x+7vvih3jdTuKsstsjAcQ4RnqOdDyWGUULyNFTLFm9lez1+ldDHyqTn08gE8J9KDktXXOAae0WKcWMhhS1YGmmQqSDt8q4CQCfKiN2EA5PPYcq9TXFg16gCgcRl2wMk529aNMIt4hxczXIZCksUrqgBXwoOgA50i4laZz5VTK7o+gYlBQcvJxCSaeGcUyi4FLZ8DApSxOlyLziucYFMGT1pDvtRURZZUgzvBn3qWsvy+BqK4znmafjkouAIaltkrFdMvUn9akItRDpwSAOvk1V9ZD504suCM0m01w1jiuzd/s5tbXUOxNjxsEkSSZAc8h3jYH0Iqam0a6h3ThlX0rL/s/1w2mgdyHI4bp/DnbcKf3q/ad2tKgZIIxyroY/wCKPIatfvS/thQeWLMbAleqsNhQ0tjZXJJ4DA/44zkVNR61p14FSZVZiOYpR0y0uPFaz4P4WNOZStSaZeRLmIpcxjyOGoMOsb4PHE/kwqzTWF5bMWKsQPvIKZkkWReC7ijlX+td/wAqICDlCyjhnjST1wDigZtLjGWtpmiPkdxVgbTLZ/8AdJ2gY8kf3T8KDms7y3AMsHEo+/Gc1AWQgmv7EgupZejoedS+i9oz7VGsje8cFW8qZLq/XB/CelByWqe1RyOi7MD4djjNQDMr0q/7q2SMOfDtsakkvA2M4/WqtIj2lxPbvkNFKyMPUHFORXZU4Un61klBNnPyYbbLT3/Ep4T023pLTsGC4OedQsN70k2+dGR3CuMbY+NVuNGd4mg/21SV4wCo6cq53tvLnvAMHkM0I4DDY/SmHDLuCaCQqig57OGfJjbI6CgrjS8b9PNaa9odNjxH4U4mpOpwf7Ufsh0pLoDltJEPLb1r1SS38b7Oo+Vep7Y+6XorkJQ2xJJMmcL6UuOfhHCaEU8Dn150+CCuCOfWjJHssOV7VQ+02RzpoyHNN4I5Zx8K6AzclP0pVFFsssmK464zV3uJcZ4a6Ldm2d1XHnR4Bc34EDORXS2KIS1UAF50wfLc08LO0bJFwxO2AF64oNodY51/0D73avGSjhZ2uRiSYjG/gOxrgsIyP5aXLkcysTEfpQTRJRku2v8AIf2cvCltcw7huNXU/LB/apiK7mTPBJjHxoDs3ZQQaj3l/puo+ymFgH7tgvHkYJ25Cpy3vuxqGU3NzJGE2WIlizH1xyFacb4ORqVU/Y5ba1PAPGSwzzHwqXs+1jwk4lK+Wf8AXlUU1x2JdUSDV3ErbEljwIPPcb029toLyqlr2jt2Dc+IqAPrVlmVov2ldu8ECSVXXHWp+37Q6TfqO+RQzcyDish/hdpLGZotY0/qcGQZYeex9K9FpuqQwrJYskoO5WNwfnzqAo2Y2FlcjisrpVP4TTTWWoWvjXxr5Icj6Vk0Gp6xa4D21wR5ohqXsO2+pWRzKtzGoGMPG2NvlRAXWdbW5OL21CSfiTwn9KAl0gO3/Y7hWzyjkOCaGtvtDtJk4dUtVceqYP50bHrPZjUgAl41pI5xhjsKlgaMP7c2jxdsNYjaPDLPluHfcqp/eq6yMp2rWftG7L2sME/aXRtYjupJriNJoONWViw4QR1B2H51nk6IDi6tZYiRu43FZ5cMzybjIhxIw55p6K5ZeRoo2Hef7tKsuegOCKEltHQ4KspocMFxlwyQt9SZBjp686OivYpPeIY45Gq2UdTtmurM64oOHoSWBPotLQRy7o2M8lPKhprIoM9fSoiDUJIztipO31bOFk+dLTRQ8c4g5jIO5+fnXqPZoZwGUjJ6V6hYNx//2Q=="/>
          <p:cNvSpPr>
            <a:spLocks noChangeAspect="1" noChangeArrowheads="1"/>
          </p:cNvSpPr>
          <p:nvPr/>
        </p:nvSpPr>
        <p:spPr bwMode="auto">
          <a:xfrm>
            <a:off x="155575" y="-517525"/>
            <a:ext cx="1562100" cy="1085850"/>
          </a:xfrm>
          <a:prstGeom prst="rect">
            <a:avLst/>
          </a:prstGeom>
          <a:noFill/>
          <a:ln w="9525">
            <a:noFill/>
            <a:miter lim="800000"/>
            <a:headEnd/>
            <a:tailEnd/>
          </a:ln>
        </p:spPr>
        <p:txBody>
          <a:bodyPr/>
          <a:lstStyle/>
          <a:p>
            <a:endParaRPr lang="es-ES_tradnl">
              <a:latin typeface="Calibri" pitchFamily="34" charset="0"/>
            </a:endParaRPr>
          </a:p>
        </p:txBody>
      </p:sp>
      <p:sp>
        <p:nvSpPr>
          <p:cNvPr id="12" name="11 Marcador de pie de página"/>
          <p:cNvSpPr>
            <a:spLocks noGrp="1"/>
          </p:cNvSpPr>
          <p:nvPr>
            <p:ph type="ftr" sz="quarter" idx="11"/>
          </p:nvPr>
        </p:nvSpPr>
        <p:spPr/>
        <p:txBody>
          <a:bodyPr/>
          <a:lstStyle/>
          <a:p>
            <a:pPr>
              <a:defRPr/>
            </a:pPr>
            <a:r>
              <a:rPr lang="es-ES" dirty="0"/>
              <a:t>RUTA DEL BICENTENARIO                             ZARAVA TOURS</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2"/>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2"/>
                                        </p:tgtEl>
                                        <p:attrNameLst>
                                          <p:attrName>ppt_y</p:attrName>
                                        </p:attrNameLst>
                                      </p:cBhvr>
                                      <p:tavLst>
                                        <p:tav tm="0">
                                          <p:val>
                                            <p:strVal val="#ppt_y"/>
                                          </p:val>
                                        </p:tav>
                                        <p:tav tm="100000">
                                          <p:val>
                                            <p:strVal val="#ppt_y"/>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70" decel="100000"/>
                                        <p:tgtEl>
                                          <p:spTgt spid="3">
                                            <p:txEl>
                                              <p:pRg st="1" end="1"/>
                                            </p:txEl>
                                          </p:spTgt>
                                        </p:tgtEl>
                                      </p:cBhvr>
                                    </p:animEffect>
                                    <p:animScale>
                                      <p:cBhvr>
                                        <p:cTn id="16" dur="770" decel="100000"/>
                                        <p:tgtEl>
                                          <p:spTgt spid="3">
                                            <p:txEl>
                                              <p:pRg st="1" end="1"/>
                                            </p:txEl>
                                          </p:spTgt>
                                        </p:tgtEl>
                                      </p:cBhvr>
                                      <p:from x="10000" y="10000"/>
                                      <p:to x="200000" y="450000"/>
                                    </p:animScale>
                                    <p:animScale>
                                      <p:cBhvr>
                                        <p:cTn id="17" dur="1230" accel="100000" fill="hold">
                                          <p:stCondLst>
                                            <p:cond delay="770"/>
                                          </p:stCondLst>
                                        </p:cTn>
                                        <p:tgtEl>
                                          <p:spTgt spid="3">
                                            <p:txEl>
                                              <p:pRg st="1" end="1"/>
                                            </p:txEl>
                                          </p:spTgt>
                                        </p:tgtEl>
                                      </p:cBhvr>
                                      <p:from x="200000" y="450000"/>
                                      <p:to x="100000" y="100000"/>
                                    </p:animScale>
                                    <p:set>
                                      <p:cBhvr>
                                        <p:cTn id="18" dur="770" fill="hold"/>
                                        <p:tgtEl>
                                          <p:spTgt spid="3">
                                            <p:txEl>
                                              <p:pRg st="1" end="1"/>
                                            </p:txEl>
                                          </p:spTgt>
                                        </p:tgtEl>
                                        <p:attrNameLst>
                                          <p:attrName>ppt_x</p:attrName>
                                        </p:attrNameLst>
                                      </p:cBhvr>
                                      <p:to>
                                        <p:strVal val="(0.5)"/>
                                      </p:to>
                                    </p:set>
                                    <p:anim from="(0.5)" to="(#ppt_x)" calcmode="lin" valueType="num">
                                      <p:cBhvr>
                                        <p:cTn id="19" dur="1230" accel="100000" fill="hold">
                                          <p:stCondLst>
                                            <p:cond delay="770"/>
                                          </p:stCondLst>
                                        </p:cTn>
                                        <p:tgtEl>
                                          <p:spTgt spid="3">
                                            <p:txEl>
                                              <p:pRg st="1" end="1"/>
                                            </p:txEl>
                                          </p:spTgt>
                                        </p:tgtEl>
                                        <p:attrNameLst>
                                          <p:attrName>ppt_x</p:attrName>
                                        </p:attrNameLst>
                                      </p:cBhvr>
                                    </p:anim>
                                    <p:set>
                                      <p:cBhvr>
                                        <p:cTn id="20" dur="770" fill="hold"/>
                                        <p:tgtEl>
                                          <p:spTgt spid="3">
                                            <p:txEl>
                                              <p:pRg st="1" end="1"/>
                                            </p:txEl>
                                          </p:spTgt>
                                        </p:tgtEl>
                                        <p:attrNameLst>
                                          <p:attrName>ppt_y</p:attrName>
                                        </p:attrNameLst>
                                      </p:cBhvr>
                                      <p:to>
                                        <p:strVal val="(#ppt_y+0.4)"/>
                                      </p:to>
                                    </p:set>
                                    <p:anim from="(#ppt_y+0.4)" to="(#ppt_y)" calcmode="lin" valueType="num">
                                      <p:cBhvr>
                                        <p:cTn id="21" dur="1230" accel="100000" fill="hold">
                                          <p:stCondLst>
                                            <p:cond delay="770"/>
                                          </p:stCondLst>
                                        </p:cTn>
                                        <p:tgtEl>
                                          <p:spTgt spid="3">
                                            <p:txEl>
                                              <p:pRg st="1" end="1"/>
                                            </p:txEl>
                                          </p:spTgt>
                                        </p:tgtEl>
                                        <p:attrNameLst>
                                          <p:attrName>ppt_y</p:attrName>
                                        </p:attrNameLst>
                                      </p:cBhvr>
                                    </p:anim>
                                  </p:childTnLst>
                                </p:cTn>
                              </p:par>
                            </p:childTnLst>
                          </p:cTn>
                        </p:par>
                      </p:childTnLst>
                    </p:cTn>
                  </p:par>
                  <p:par>
                    <p:cTn id="22" fill="hold">
                      <p:stCondLst>
                        <p:cond delay="indefinite"/>
                      </p:stCondLst>
                      <p:childTnLst>
                        <p:par>
                          <p:cTn id="23" fill="hold">
                            <p:stCondLst>
                              <p:cond delay="0"/>
                            </p:stCondLst>
                            <p:childTnLst>
                              <p:par>
                                <p:cTn id="24" presetID="1" presetClass="path" presetSubtype="0" accel="50000" decel="50000" fill="hold" nodeType="clickEffect">
                                  <p:stCondLst>
                                    <p:cond delay="0"/>
                                  </p:stCondLst>
                                  <p:childTnLst>
                                    <p:animMotion origin="layout" path="M 0 0  C 0.069 0  0.125 0.07467  0.125 0.16667  C 0.125 0.25867  0.069 0.33333  0 0.33333  C -0.069 0.33333  -0.125 0.25867  -0.125 0.16667  C -0.125 0.07467  -0.069 0  0 0  Z" pathEditMode="relative" ptsTypes="">
                                      <p:cBhvr>
                                        <p:cTn id="25" dur="2000" fill="hold"/>
                                        <p:tgtEl>
                                          <p:spTgt spid="3">
                                            <p:txEl>
                                              <p:pRg st="1" end="1"/>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2"/>
          <a:srcRect t="17186" b="79817"/>
          <a:stretch>
            <a:fillRect/>
          </a:stretch>
        </p:blipFill>
        <p:spPr bwMode="auto">
          <a:xfrm>
            <a:off x="0" y="1179513"/>
            <a:ext cx="9144000" cy="204787"/>
          </a:xfrm>
          <a:prstGeom prst="rect">
            <a:avLst/>
          </a:prstGeom>
          <a:noFill/>
          <a:ln w="9525">
            <a:noFill/>
            <a:miter lim="800000"/>
            <a:headEnd/>
            <a:tailEnd/>
          </a:ln>
        </p:spPr>
      </p:pic>
      <p:pic>
        <p:nvPicPr>
          <p:cNvPr id="40962" name="Picture 4"/>
          <p:cNvPicPr>
            <a:picLocks noChangeAspect="1" noChangeArrowheads="1"/>
          </p:cNvPicPr>
          <p:nvPr/>
        </p:nvPicPr>
        <p:blipFill>
          <a:blip r:embed="rId3"/>
          <a:srcRect/>
          <a:stretch>
            <a:fillRect/>
          </a:stretch>
        </p:blipFill>
        <p:spPr bwMode="auto">
          <a:xfrm>
            <a:off x="0" y="-26988"/>
            <a:ext cx="2455863" cy="1154113"/>
          </a:xfrm>
          <a:prstGeom prst="rect">
            <a:avLst/>
          </a:prstGeom>
          <a:noFill/>
          <a:ln w="9525">
            <a:noFill/>
            <a:miter lim="800000"/>
            <a:headEnd/>
            <a:tailEnd/>
          </a:ln>
        </p:spPr>
      </p:pic>
      <p:sp>
        <p:nvSpPr>
          <p:cNvPr id="40963" name="10 CuadroTexto"/>
          <p:cNvSpPr txBox="1">
            <a:spLocks noChangeArrowheads="1"/>
          </p:cNvSpPr>
          <p:nvPr/>
        </p:nvSpPr>
        <p:spPr bwMode="auto">
          <a:xfrm>
            <a:off x="2536825" y="138113"/>
            <a:ext cx="6451600" cy="461962"/>
          </a:xfrm>
          <a:prstGeom prst="rect">
            <a:avLst/>
          </a:prstGeom>
          <a:noFill/>
          <a:ln w="9525">
            <a:noFill/>
            <a:miter lim="800000"/>
            <a:headEnd/>
            <a:tailEnd/>
          </a:ln>
        </p:spPr>
        <p:txBody>
          <a:bodyPr>
            <a:spAutoFit/>
          </a:bodyPr>
          <a:lstStyle/>
          <a:p>
            <a:pPr algn="ctr" defTabSz="457200"/>
            <a:r>
              <a:rPr lang="es-ES_tradnl" sz="2400" b="1">
                <a:ea typeface="ＭＳ Ｐゴシック"/>
                <a:cs typeface="ＭＳ Ｐゴシック"/>
              </a:rPr>
              <a:t>VICTORIA ALADA</a:t>
            </a:r>
            <a:endParaRPr lang="es-ES" sz="2400" b="1">
              <a:ea typeface="ＭＳ Ｐゴシック"/>
              <a:cs typeface="ＭＳ Ｐゴシック"/>
            </a:endParaRPr>
          </a:p>
        </p:txBody>
      </p:sp>
      <p:sp>
        <p:nvSpPr>
          <p:cNvPr id="40964" name="1 Rectángulo"/>
          <p:cNvSpPr>
            <a:spLocks noChangeArrowheads="1"/>
          </p:cNvSpPr>
          <p:nvPr/>
        </p:nvSpPr>
        <p:spPr bwMode="auto">
          <a:xfrm>
            <a:off x="95250" y="4710113"/>
            <a:ext cx="8839200" cy="1200150"/>
          </a:xfrm>
          <a:prstGeom prst="rect">
            <a:avLst/>
          </a:prstGeom>
          <a:noFill/>
          <a:ln w="9525">
            <a:noFill/>
            <a:miter lim="800000"/>
            <a:headEnd/>
            <a:tailEnd/>
          </a:ln>
        </p:spPr>
        <p:txBody>
          <a:bodyPr>
            <a:spAutoFit/>
          </a:bodyPr>
          <a:lstStyle/>
          <a:p>
            <a:pPr algn="just" defTabSz="457200"/>
            <a:r>
              <a:rPr lang="es-ES">
                <a:ea typeface="ＭＳ Ｐゴシック"/>
                <a:cs typeface="ＭＳ Ｐゴシック"/>
              </a:rPr>
              <a:t>Definitivamente es uno de los elementos más emblemáticos de Expo Guanajuato Bicentenario. La Victoria Alada, realizada en bronce con 14 metros de altura, simboliza la victoria del ejército insurgente sobre la corona española enalteciendo nuestra libertad. </a:t>
            </a:r>
            <a:endParaRPr lang="es-MX">
              <a:ea typeface="ＭＳ Ｐゴシック"/>
              <a:cs typeface="ＭＳ Ｐゴシック"/>
            </a:endParaRPr>
          </a:p>
        </p:txBody>
      </p:sp>
      <p:sp>
        <p:nvSpPr>
          <p:cNvPr id="40965" name="2 Rectángulo"/>
          <p:cNvSpPr>
            <a:spLocks noChangeArrowheads="1"/>
          </p:cNvSpPr>
          <p:nvPr/>
        </p:nvSpPr>
        <p:spPr bwMode="auto">
          <a:xfrm>
            <a:off x="2989263" y="1541463"/>
            <a:ext cx="5789612" cy="646112"/>
          </a:xfrm>
          <a:prstGeom prst="rect">
            <a:avLst/>
          </a:prstGeom>
          <a:noFill/>
          <a:ln w="9525">
            <a:noFill/>
            <a:miter lim="800000"/>
            <a:headEnd/>
            <a:tailEnd/>
          </a:ln>
        </p:spPr>
        <p:txBody>
          <a:bodyPr>
            <a:spAutoFit/>
          </a:bodyPr>
          <a:lstStyle/>
          <a:p>
            <a:pPr defTabSz="457200"/>
            <a:r>
              <a:rPr lang="es-ES_tradnl">
                <a:ea typeface="ＭＳ Ｐゴシック"/>
                <a:cs typeface="ＭＳ Ｐゴシック"/>
              </a:rPr>
              <a:t>Horarios: Martes a Domingo de 10:00 a 20:00 hrs.</a:t>
            </a:r>
            <a:endParaRPr lang="es-MX">
              <a:ea typeface="ＭＳ Ｐゴシック"/>
              <a:cs typeface="ＭＳ Ｐゴシック"/>
            </a:endParaRPr>
          </a:p>
          <a:p>
            <a:pPr defTabSz="457200"/>
            <a:r>
              <a:rPr lang="es-ES_tradnl">
                <a:ea typeface="ＭＳ Ｐゴシック"/>
                <a:cs typeface="ＭＳ Ｐゴシック"/>
              </a:rPr>
              <a:t> </a:t>
            </a:r>
            <a:endParaRPr lang="es-MX">
              <a:ea typeface="ＭＳ Ｐゴシック"/>
              <a:cs typeface="ＭＳ Ｐゴシック"/>
            </a:endParaRPr>
          </a:p>
        </p:txBody>
      </p:sp>
      <p:sp>
        <p:nvSpPr>
          <p:cNvPr id="40966" name="9 CuadroTexto">
            <a:hlinkClick r:id="rId4" action="ppaction://hlinksldjump"/>
          </p:cNvPr>
          <p:cNvSpPr txBox="1">
            <a:spLocks noChangeArrowheads="1"/>
          </p:cNvSpPr>
          <p:nvPr/>
        </p:nvSpPr>
        <p:spPr bwMode="auto">
          <a:xfrm>
            <a:off x="6738938" y="6280150"/>
            <a:ext cx="2249487" cy="369888"/>
          </a:xfrm>
          <a:prstGeom prst="rect">
            <a:avLst/>
          </a:prstGeom>
          <a:noFill/>
          <a:ln w="9525">
            <a:noFill/>
            <a:miter lim="800000"/>
            <a:headEnd/>
            <a:tailEnd/>
          </a:ln>
        </p:spPr>
        <p:txBody>
          <a:bodyPr>
            <a:spAutoFit/>
          </a:bodyPr>
          <a:lstStyle/>
          <a:p>
            <a:pPr defTabSz="457200"/>
            <a:r>
              <a:rPr lang="es-ES_tradnl">
                <a:ea typeface="ＭＳ Ｐゴシック"/>
                <a:cs typeface="ＭＳ Ｐゴシック"/>
              </a:rPr>
              <a:t>MENU PRINCIPAL</a:t>
            </a:r>
            <a:endParaRPr lang="es-MX">
              <a:ea typeface="ＭＳ Ｐゴシック"/>
              <a:cs typeface="ＭＳ Ｐゴシック"/>
            </a:endParaRPr>
          </a:p>
        </p:txBody>
      </p:sp>
      <p:pic>
        <p:nvPicPr>
          <p:cNvPr id="40967" name="Imagen 10" descr="http://www.artecastellano.com/fotografia/img/fotos/img_2007/venta/DSC_3048_lRedl.jpg"/>
          <p:cNvPicPr>
            <a:picLocks noChangeAspect="1" noChangeArrowheads="1"/>
          </p:cNvPicPr>
          <p:nvPr/>
        </p:nvPicPr>
        <p:blipFill>
          <a:blip r:embed="rId5"/>
          <a:srcRect/>
          <a:stretch>
            <a:fillRect/>
          </a:stretch>
        </p:blipFill>
        <p:spPr bwMode="auto">
          <a:xfrm>
            <a:off x="182563" y="1541463"/>
            <a:ext cx="2457450" cy="2714625"/>
          </a:xfrm>
          <a:prstGeom prst="rect">
            <a:avLst/>
          </a:prstGeom>
          <a:noFill/>
          <a:ln w="9525">
            <a:noFill/>
            <a:miter lim="800000"/>
            <a:headEnd/>
            <a:tailEnd/>
          </a:ln>
        </p:spPr>
      </p:pic>
      <p:sp>
        <p:nvSpPr>
          <p:cNvPr id="3" name="2 Botón de acción: Inicio">
            <a:hlinkClick r:id="rId4" action="ppaction://hlinksldjump" highlightClick="1"/>
          </p:cNvPr>
          <p:cNvSpPr/>
          <p:nvPr/>
        </p:nvSpPr>
        <p:spPr>
          <a:xfrm>
            <a:off x="7566025" y="5910263"/>
            <a:ext cx="428625" cy="369887"/>
          </a:xfrm>
          <a:prstGeom prst="actionButtonHome">
            <a:avLst/>
          </a:prstGeom>
          <a:solidFill>
            <a:srgbClr val="B62424"/>
          </a:solidFill>
          <a:ln>
            <a:solidFill>
              <a:srgbClr val="B62424"/>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Tree>
  </p:cSld>
  <p:clrMapOvr>
    <a:masterClrMapping/>
  </p:clrMapOvr>
  <p:transition spd="med">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spect="1" noChangeArrowheads="1"/>
          </p:cNvPicPr>
          <p:nvPr/>
        </p:nvPicPr>
        <p:blipFill>
          <a:blip r:embed="rId2"/>
          <a:srcRect t="17186" b="79817"/>
          <a:stretch>
            <a:fillRect/>
          </a:stretch>
        </p:blipFill>
        <p:spPr bwMode="auto">
          <a:xfrm>
            <a:off x="0" y="1179513"/>
            <a:ext cx="9144000" cy="204787"/>
          </a:xfrm>
          <a:prstGeom prst="rect">
            <a:avLst/>
          </a:prstGeom>
          <a:noFill/>
          <a:ln w="9525">
            <a:noFill/>
            <a:miter lim="800000"/>
            <a:headEnd/>
            <a:tailEnd/>
          </a:ln>
        </p:spPr>
      </p:pic>
      <p:pic>
        <p:nvPicPr>
          <p:cNvPr id="41986" name="Picture 4"/>
          <p:cNvPicPr>
            <a:picLocks noChangeAspect="1" noChangeArrowheads="1"/>
          </p:cNvPicPr>
          <p:nvPr/>
        </p:nvPicPr>
        <p:blipFill>
          <a:blip r:embed="rId3"/>
          <a:srcRect/>
          <a:stretch>
            <a:fillRect/>
          </a:stretch>
        </p:blipFill>
        <p:spPr bwMode="auto">
          <a:xfrm>
            <a:off x="0" y="-26988"/>
            <a:ext cx="2455863" cy="1154113"/>
          </a:xfrm>
          <a:prstGeom prst="rect">
            <a:avLst/>
          </a:prstGeom>
          <a:noFill/>
          <a:ln w="9525">
            <a:noFill/>
            <a:miter lim="800000"/>
            <a:headEnd/>
            <a:tailEnd/>
          </a:ln>
        </p:spPr>
      </p:pic>
      <p:sp>
        <p:nvSpPr>
          <p:cNvPr id="41987" name="10 CuadroTexto"/>
          <p:cNvSpPr txBox="1">
            <a:spLocks noChangeArrowheads="1"/>
          </p:cNvSpPr>
          <p:nvPr/>
        </p:nvSpPr>
        <p:spPr bwMode="auto">
          <a:xfrm>
            <a:off x="2536825" y="138113"/>
            <a:ext cx="6451600" cy="461962"/>
          </a:xfrm>
          <a:prstGeom prst="rect">
            <a:avLst/>
          </a:prstGeom>
          <a:noFill/>
          <a:ln w="9525">
            <a:noFill/>
            <a:miter lim="800000"/>
            <a:headEnd/>
            <a:tailEnd/>
          </a:ln>
        </p:spPr>
        <p:txBody>
          <a:bodyPr>
            <a:spAutoFit/>
          </a:bodyPr>
          <a:lstStyle/>
          <a:p>
            <a:pPr algn="ctr" defTabSz="457200"/>
            <a:r>
              <a:rPr lang="es-ES_tradnl" sz="2400" b="1">
                <a:ea typeface="ＭＳ Ｐゴシック"/>
                <a:cs typeface="ＭＳ Ｐゴシック"/>
              </a:rPr>
              <a:t>PARQUE ECOLÓGICO</a:t>
            </a:r>
            <a:endParaRPr lang="es-ES" sz="2400" b="1">
              <a:ea typeface="ＭＳ Ｐゴシック"/>
              <a:cs typeface="ＭＳ Ｐゴシック"/>
            </a:endParaRPr>
          </a:p>
        </p:txBody>
      </p:sp>
      <p:sp>
        <p:nvSpPr>
          <p:cNvPr id="41988" name="1 Rectángulo"/>
          <p:cNvSpPr>
            <a:spLocks noChangeArrowheads="1"/>
          </p:cNvSpPr>
          <p:nvPr/>
        </p:nvSpPr>
        <p:spPr bwMode="auto">
          <a:xfrm>
            <a:off x="95250" y="4357688"/>
            <a:ext cx="8839200" cy="923925"/>
          </a:xfrm>
          <a:prstGeom prst="rect">
            <a:avLst/>
          </a:prstGeom>
          <a:noFill/>
          <a:ln w="9525">
            <a:noFill/>
            <a:miter lim="800000"/>
            <a:headEnd/>
            <a:tailEnd/>
          </a:ln>
        </p:spPr>
        <p:txBody>
          <a:bodyPr>
            <a:spAutoFit/>
          </a:bodyPr>
          <a:lstStyle/>
          <a:p>
            <a:pPr algn="just" defTabSz="457200"/>
            <a:r>
              <a:rPr lang="es-ES">
                <a:ea typeface="ＭＳ Ｐゴシック"/>
                <a:cs typeface="ＭＳ Ｐゴシック"/>
              </a:rPr>
              <a:t>Disfruta de un área de 42 hectáreas reforestadas con varias especies entre las que encontrarás pino, encino, sauce llorón y mezquite. Recorre sus senderos o anda en bicicleta por caminos señalados.</a:t>
            </a:r>
            <a:endParaRPr lang="es-MX">
              <a:ea typeface="ＭＳ Ｐゴシック"/>
              <a:cs typeface="ＭＳ Ｐゴシック"/>
            </a:endParaRPr>
          </a:p>
        </p:txBody>
      </p:sp>
      <p:sp>
        <p:nvSpPr>
          <p:cNvPr id="41989" name="2 Rectángulo"/>
          <p:cNvSpPr>
            <a:spLocks noChangeArrowheads="1"/>
          </p:cNvSpPr>
          <p:nvPr/>
        </p:nvSpPr>
        <p:spPr bwMode="auto">
          <a:xfrm>
            <a:off x="2989263" y="1541463"/>
            <a:ext cx="5789612" cy="1754187"/>
          </a:xfrm>
          <a:prstGeom prst="rect">
            <a:avLst/>
          </a:prstGeom>
          <a:noFill/>
          <a:ln w="9525">
            <a:noFill/>
            <a:miter lim="800000"/>
            <a:headEnd/>
            <a:tailEnd/>
          </a:ln>
        </p:spPr>
        <p:txBody>
          <a:bodyPr>
            <a:spAutoFit/>
          </a:bodyPr>
          <a:lstStyle/>
          <a:p>
            <a:pPr defTabSz="457200"/>
            <a:r>
              <a:rPr lang="es-ES_tradnl">
                <a:ea typeface="ＭＳ Ｐゴシック"/>
                <a:cs typeface="ＭＳ Ｐゴシック"/>
              </a:rPr>
              <a:t>Horarios: Martes a Domingo de 10:00 y 13:00 hrs.</a:t>
            </a:r>
          </a:p>
          <a:p>
            <a:pPr defTabSz="457200"/>
            <a:r>
              <a:rPr lang="es-ES_tradnl">
                <a:ea typeface="ＭＳ Ｐゴシック"/>
                <a:cs typeface="ＭＳ Ｐゴシック"/>
              </a:rPr>
              <a:t>Sábado y Domingo: 10:00, 12:00 y 14:00 hrs</a:t>
            </a:r>
            <a:endParaRPr lang="es-MX">
              <a:ea typeface="ＭＳ Ｐゴシック"/>
              <a:cs typeface="ＭＳ Ｐゴシック"/>
            </a:endParaRPr>
          </a:p>
          <a:p>
            <a:pPr defTabSz="457200"/>
            <a:r>
              <a:rPr lang="es-ES_tradnl">
                <a:ea typeface="ＭＳ Ｐゴシック"/>
                <a:cs typeface="ＭＳ Ｐゴシック"/>
              </a:rPr>
              <a:t> </a:t>
            </a:r>
            <a:endParaRPr lang="es-MX">
              <a:ea typeface="ＭＳ Ｐゴシック"/>
              <a:cs typeface="ＭＳ Ｐゴシック"/>
            </a:endParaRPr>
          </a:p>
          <a:p>
            <a:pPr defTabSz="457200"/>
            <a:r>
              <a:rPr lang="es-ES_tradnl">
                <a:ea typeface="ＭＳ Ｐゴシック"/>
                <a:cs typeface="ＭＳ Ｐゴシック"/>
              </a:rPr>
              <a:t>Previa reservación.</a:t>
            </a:r>
          </a:p>
          <a:p>
            <a:pPr defTabSz="457200"/>
            <a:endParaRPr lang="es-ES_tradnl">
              <a:ea typeface="ＭＳ Ｐゴシック"/>
              <a:cs typeface="ＭＳ Ｐゴシック"/>
            </a:endParaRPr>
          </a:p>
          <a:p>
            <a:pPr defTabSz="457200"/>
            <a:endParaRPr lang="es-MX">
              <a:ea typeface="ＭＳ Ｐゴシック"/>
              <a:cs typeface="ＭＳ Ｐゴシック"/>
            </a:endParaRPr>
          </a:p>
        </p:txBody>
      </p:sp>
      <p:sp>
        <p:nvSpPr>
          <p:cNvPr id="41990" name="9 CuadroTexto">
            <a:hlinkClick r:id="rId4" action="ppaction://hlinksldjump"/>
          </p:cNvPr>
          <p:cNvSpPr txBox="1">
            <a:spLocks noChangeArrowheads="1"/>
          </p:cNvSpPr>
          <p:nvPr/>
        </p:nvSpPr>
        <p:spPr bwMode="auto">
          <a:xfrm>
            <a:off x="6738938" y="6280150"/>
            <a:ext cx="2249487" cy="369888"/>
          </a:xfrm>
          <a:prstGeom prst="rect">
            <a:avLst/>
          </a:prstGeom>
          <a:noFill/>
          <a:ln w="9525">
            <a:noFill/>
            <a:miter lim="800000"/>
            <a:headEnd/>
            <a:tailEnd/>
          </a:ln>
        </p:spPr>
        <p:txBody>
          <a:bodyPr>
            <a:spAutoFit/>
          </a:bodyPr>
          <a:lstStyle/>
          <a:p>
            <a:pPr defTabSz="457200"/>
            <a:r>
              <a:rPr lang="es-ES_tradnl">
                <a:ea typeface="ＭＳ Ｐゴシック"/>
                <a:cs typeface="ＭＳ Ｐゴシック"/>
              </a:rPr>
              <a:t>MENU PRINCIPAL</a:t>
            </a:r>
            <a:endParaRPr lang="es-MX">
              <a:ea typeface="ＭＳ Ｐゴシック"/>
              <a:cs typeface="ＭＳ Ｐゴシック"/>
            </a:endParaRPr>
          </a:p>
        </p:txBody>
      </p:sp>
      <p:pic>
        <p:nvPicPr>
          <p:cNvPr id="41991" name="Imagen 10" descr="_#HEADLINE">
            <a:hlinkClick r:id="rId5" tooltip="Ver imágen de tamaño original"/>
          </p:cNvPr>
          <p:cNvPicPr>
            <a:picLocks noChangeAspect="1" noChangeArrowheads="1"/>
          </p:cNvPicPr>
          <p:nvPr/>
        </p:nvPicPr>
        <p:blipFill>
          <a:blip r:embed="rId6"/>
          <a:srcRect r="22585" b="18100"/>
          <a:stretch>
            <a:fillRect/>
          </a:stretch>
        </p:blipFill>
        <p:spPr bwMode="auto">
          <a:xfrm>
            <a:off x="261938" y="1585913"/>
            <a:ext cx="2447925" cy="1497012"/>
          </a:xfrm>
          <a:prstGeom prst="rect">
            <a:avLst/>
          </a:prstGeom>
          <a:noFill/>
          <a:ln w="9525">
            <a:noFill/>
            <a:miter lim="800000"/>
            <a:headEnd/>
            <a:tailEnd/>
          </a:ln>
        </p:spPr>
      </p:pic>
      <p:sp>
        <p:nvSpPr>
          <p:cNvPr id="3" name="2 Botón de acción: Inicio">
            <a:hlinkClick r:id="rId4" action="ppaction://hlinksldjump" highlightClick="1"/>
          </p:cNvPr>
          <p:cNvSpPr/>
          <p:nvPr/>
        </p:nvSpPr>
        <p:spPr>
          <a:xfrm>
            <a:off x="7566025" y="5910263"/>
            <a:ext cx="428625" cy="369887"/>
          </a:xfrm>
          <a:prstGeom prst="actionButtonHome">
            <a:avLst/>
          </a:prstGeom>
          <a:solidFill>
            <a:srgbClr val="B62424"/>
          </a:solidFill>
          <a:ln>
            <a:solidFill>
              <a:srgbClr val="B62424"/>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Tree>
  </p:cSld>
  <p:clrMapOvr>
    <a:masterClrMapping/>
  </p:clrMapOvr>
  <p:transition spd="med">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2"/>
          <a:srcRect t="17186" b="79817"/>
          <a:stretch>
            <a:fillRect/>
          </a:stretch>
        </p:blipFill>
        <p:spPr bwMode="auto">
          <a:xfrm>
            <a:off x="0" y="1179513"/>
            <a:ext cx="9144000" cy="204787"/>
          </a:xfrm>
          <a:prstGeom prst="rect">
            <a:avLst/>
          </a:prstGeom>
          <a:noFill/>
          <a:ln w="9525">
            <a:noFill/>
            <a:miter lim="800000"/>
            <a:headEnd/>
            <a:tailEnd/>
          </a:ln>
        </p:spPr>
      </p:pic>
      <p:pic>
        <p:nvPicPr>
          <p:cNvPr id="43010" name="Picture 4"/>
          <p:cNvPicPr>
            <a:picLocks noChangeAspect="1" noChangeArrowheads="1"/>
          </p:cNvPicPr>
          <p:nvPr/>
        </p:nvPicPr>
        <p:blipFill>
          <a:blip r:embed="rId3"/>
          <a:srcRect/>
          <a:stretch>
            <a:fillRect/>
          </a:stretch>
        </p:blipFill>
        <p:spPr bwMode="auto">
          <a:xfrm>
            <a:off x="0" y="-26988"/>
            <a:ext cx="2455863" cy="1154113"/>
          </a:xfrm>
          <a:prstGeom prst="rect">
            <a:avLst/>
          </a:prstGeom>
          <a:noFill/>
          <a:ln w="9525">
            <a:noFill/>
            <a:miter lim="800000"/>
            <a:headEnd/>
            <a:tailEnd/>
          </a:ln>
        </p:spPr>
      </p:pic>
      <p:sp>
        <p:nvSpPr>
          <p:cNvPr id="43011" name="10 CuadroTexto"/>
          <p:cNvSpPr txBox="1">
            <a:spLocks noChangeArrowheads="1"/>
          </p:cNvSpPr>
          <p:nvPr/>
        </p:nvSpPr>
        <p:spPr bwMode="auto">
          <a:xfrm>
            <a:off x="2536825" y="138113"/>
            <a:ext cx="6451600" cy="461962"/>
          </a:xfrm>
          <a:prstGeom prst="rect">
            <a:avLst/>
          </a:prstGeom>
          <a:noFill/>
          <a:ln w="9525">
            <a:noFill/>
            <a:miter lim="800000"/>
            <a:headEnd/>
            <a:tailEnd/>
          </a:ln>
        </p:spPr>
        <p:txBody>
          <a:bodyPr>
            <a:spAutoFit/>
          </a:bodyPr>
          <a:lstStyle/>
          <a:p>
            <a:pPr algn="ctr" defTabSz="457200"/>
            <a:r>
              <a:rPr lang="es-ES_tradnl" sz="2400" b="1">
                <a:ea typeface="ＭＳ Ｐゴシック"/>
                <a:cs typeface="ＭＳ Ｐゴシック"/>
              </a:rPr>
              <a:t>AREA DE JUEGOS Y ESPARCIMIENTO</a:t>
            </a:r>
            <a:endParaRPr lang="es-ES" sz="2400" b="1">
              <a:ea typeface="ＭＳ Ｐゴシック"/>
              <a:cs typeface="ＭＳ Ｐゴシック"/>
            </a:endParaRPr>
          </a:p>
        </p:txBody>
      </p:sp>
      <p:sp>
        <p:nvSpPr>
          <p:cNvPr id="43012" name="1 Rectángulo"/>
          <p:cNvSpPr>
            <a:spLocks noChangeArrowheads="1"/>
          </p:cNvSpPr>
          <p:nvPr/>
        </p:nvSpPr>
        <p:spPr bwMode="auto">
          <a:xfrm>
            <a:off x="112713" y="3814763"/>
            <a:ext cx="8839200" cy="1477962"/>
          </a:xfrm>
          <a:prstGeom prst="rect">
            <a:avLst/>
          </a:prstGeom>
          <a:noFill/>
          <a:ln w="9525">
            <a:noFill/>
            <a:miter lim="800000"/>
            <a:headEnd/>
            <a:tailEnd/>
          </a:ln>
        </p:spPr>
        <p:txBody>
          <a:bodyPr>
            <a:spAutoFit/>
          </a:bodyPr>
          <a:lstStyle/>
          <a:p>
            <a:pPr algn="just" defTabSz="457200"/>
            <a:r>
              <a:rPr lang="es-ES">
                <a:ea typeface="ＭＳ Ｐゴシック"/>
                <a:cs typeface="ＭＳ Ｐゴシック"/>
              </a:rPr>
              <a:t>Los más pequeños podrán aprender y divertirse en una de las zonas recreativas más novedosas de todo México que incluye biosferas para un </a:t>
            </a:r>
            <a:r>
              <a:rPr lang="es-ES" i="1">
                <a:ea typeface="ＭＳ Ｐゴシック"/>
                <a:cs typeface="ＭＳ Ｐゴシック"/>
              </a:rPr>
              <a:t>congreso de los niños</a:t>
            </a:r>
            <a:r>
              <a:rPr lang="es-ES">
                <a:ea typeface="ＭＳ Ｐゴシック"/>
                <a:cs typeface="ＭＳ Ｐゴシック"/>
              </a:rPr>
              <a:t>, para las </a:t>
            </a:r>
            <a:r>
              <a:rPr lang="es-ES" i="1">
                <a:ea typeface="ＭＳ Ｐゴシック"/>
                <a:cs typeface="ＭＳ Ｐゴシック"/>
              </a:rPr>
              <a:t>3 R's (reusar, reutilizar y reciclar)</a:t>
            </a:r>
            <a:r>
              <a:rPr lang="es-ES">
                <a:ea typeface="ＭＳ Ｐゴシック"/>
                <a:cs typeface="ＭＳ Ｐゴシック"/>
              </a:rPr>
              <a:t>, para la </a:t>
            </a:r>
            <a:r>
              <a:rPr lang="es-ES" i="1">
                <a:ea typeface="ＭＳ Ｐゴシック"/>
                <a:cs typeface="ＭＳ Ｐゴシック"/>
              </a:rPr>
              <a:t>comunicación</a:t>
            </a:r>
            <a:r>
              <a:rPr lang="es-ES">
                <a:ea typeface="ＭＳ Ｐゴシック"/>
                <a:cs typeface="ＭＳ Ｐゴシック"/>
              </a:rPr>
              <a:t> y para </a:t>
            </a:r>
            <a:r>
              <a:rPr lang="es-ES" i="1">
                <a:ea typeface="ＭＳ Ｐゴシック"/>
                <a:cs typeface="ＭＳ Ｐゴシック"/>
              </a:rPr>
              <a:t>historias y leyendas</a:t>
            </a:r>
            <a:r>
              <a:rPr lang="es-ES">
                <a:ea typeface="ＭＳ Ｐゴシック"/>
                <a:cs typeface="ＭＳ Ｐゴシック"/>
              </a:rPr>
              <a:t>. También podrás encontrar un laberinto, un circuito vial, juegos extremos y un área de juegos extremos.</a:t>
            </a:r>
            <a:endParaRPr lang="es-MX">
              <a:ea typeface="ＭＳ Ｐゴシック"/>
              <a:cs typeface="ＭＳ Ｐゴシック"/>
            </a:endParaRPr>
          </a:p>
        </p:txBody>
      </p:sp>
      <p:sp>
        <p:nvSpPr>
          <p:cNvPr id="43013" name="2 Rectángulo"/>
          <p:cNvSpPr>
            <a:spLocks noChangeArrowheads="1"/>
          </p:cNvSpPr>
          <p:nvPr/>
        </p:nvSpPr>
        <p:spPr bwMode="auto">
          <a:xfrm>
            <a:off x="2989263" y="1541463"/>
            <a:ext cx="5789612" cy="1200150"/>
          </a:xfrm>
          <a:prstGeom prst="rect">
            <a:avLst/>
          </a:prstGeom>
          <a:noFill/>
          <a:ln w="9525">
            <a:noFill/>
            <a:miter lim="800000"/>
            <a:headEnd/>
            <a:tailEnd/>
          </a:ln>
        </p:spPr>
        <p:txBody>
          <a:bodyPr>
            <a:spAutoFit/>
          </a:bodyPr>
          <a:lstStyle/>
          <a:p>
            <a:pPr defTabSz="457200"/>
            <a:r>
              <a:rPr lang="es-ES_tradnl">
                <a:ea typeface="ＭＳ Ｐゴシック"/>
                <a:cs typeface="ＭＳ Ｐゴシック"/>
              </a:rPr>
              <a:t>Horarios: Martes a Domingo de 10:00 a 20:00 hrs.</a:t>
            </a:r>
            <a:endParaRPr lang="es-MX">
              <a:ea typeface="ＭＳ Ｐゴシック"/>
              <a:cs typeface="ＭＳ Ｐゴシック"/>
            </a:endParaRPr>
          </a:p>
          <a:p>
            <a:pPr defTabSz="457200"/>
            <a:r>
              <a:rPr lang="es-ES_tradnl">
                <a:ea typeface="ＭＳ Ｐゴシック"/>
                <a:cs typeface="ＭＳ Ｐゴシック"/>
              </a:rPr>
              <a:t> </a:t>
            </a:r>
            <a:endParaRPr lang="es-MX">
              <a:ea typeface="ＭＳ Ｐゴシック"/>
              <a:cs typeface="ＭＳ Ｐゴシック"/>
            </a:endParaRPr>
          </a:p>
          <a:p>
            <a:pPr defTabSz="457200"/>
            <a:r>
              <a:rPr lang="es-ES_tradnl">
                <a:ea typeface="ＭＳ Ｐゴシック"/>
                <a:cs typeface="ＭＳ Ｐゴシック"/>
              </a:rPr>
              <a:t>Previa Reservación.</a:t>
            </a:r>
          </a:p>
          <a:p>
            <a:pPr defTabSz="457200"/>
            <a:endParaRPr lang="es-MX">
              <a:ea typeface="ＭＳ Ｐゴシック"/>
              <a:cs typeface="ＭＳ Ｐゴシック"/>
            </a:endParaRPr>
          </a:p>
        </p:txBody>
      </p:sp>
      <p:sp>
        <p:nvSpPr>
          <p:cNvPr id="43014" name="9 CuadroTexto">
            <a:hlinkClick r:id="rId4" action="ppaction://hlinksldjump"/>
          </p:cNvPr>
          <p:cNvSpPr txBox="1">
            <a:spLocks noChangeArrowheads="1"/>
          </p:cNvSpPr>
          <p:nvPr/>
        </p:nvSpPr>
        <p:spPr bwMode="auto">
          <a:xfrm>
            <a:off x="6738938" y="6280150"/>
            <a:ext cx="2249487" cy="369888"/>
          </a:xfrm>
          <a:prstGeom prst="rect">
            <a:avLst/>
          </a:prstGeom>
          <a:noFill/>
          <a:ln w="9525">
            <a:noFill/>
            <a:miter lim="800000"/>
            <a:headEnd/>
            <a:tailEnd/>
          </a:ln>
        </p:spPr>
        <p:txBody>
          <a:bodyPr>
            <a:spAutoFit/>
          </a:bodyPr>
          <a:lstStyle/>
          <a:p>
            <a:pPr defTabSz="457200"/>
            <a:r>
              <a:rPr lang="es-ES_tradnl">
                <a:ea typeface="ＭＳ Ｐゴシック"/>
                <a:cs typeface="ＭＳ Ｐゴシック"/>
              </a:rPr>
              <a:t>MENU PRINCIPAL</a:t>
            </a:r>
            <a:endParaRPr lang="es-MX">
              <a:ea typeface="ＭＳ Ｐゴシック"/>
              <a:cs typeface="ＭＳ Ｐゴシック"/>
            </a:endParaRPr>
          </a:p>
        </p:txBody>
      </p:sp>
      <p:pic>
        <p:nvPicPr>
          <p:cNvPr id="43015" name="Imagen 9"/>
          <p:cNvPicPr>
            <a:picLocks noChangeAspect="1" noChangeArrowheads="1"/>
          </p:cNvPicPr>
          <p:nvPr/>
        </p:nvPicPr>
        <p:blipFill>
          <a:blip r:embed="rId5"/>
          <a:srcRect/>
          <a:stretch>
            <a:fillRect/>
          </a:stretch>
        </p:blipFill>
        <p:spPr bwMode="auto">
          <a:xfrm>
            <a:off x="112713" y="1541463"/>
            <a:ext cx="2878137" cy="1387475"/>
          </a:xfrm>
          <a:prstGeom prst="rect">
            <a:avLst/>
          </a:prstGeom>
          <a:noFill/>
          <a:ln w="9525">
            <a:noFill/>
            <a:miter lim="800000"/>
            <a:headEnd/>
            <a:tailEnd/>
          </a:ln>
        </p:spPr>
      </p:pic>
      <p:sp>
        <p:nvSpPr>
          <p:cNvPr id="3" name="2 Botón de acción: Inicio">
            <a:hlinkClick r:id="rId4" action="ppaction://hlinksldjump" highlightClick="1"/>
          </p:cNvPr>
          <p:cNvSpPr/>
          <p:nvPr/>
        </p:nvSpPr>
        <p:spPr>
          <a:xfrm>
            <a:off x="7566025" y="5910263"/>
            <a:ext cx="428625" cy="369887"/>
          </a:xfrm>
          <a:prstGeom prst="actionButtonHome">
            <a:avLst/>
          </a:prstGeom>
          <a:solidFill>
            <a:srgbClr val="B62424"/>
          </a:solidFill>
          <a:ln>
            <a:solidFill>
              <a:srgbClr val="B62424"/>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Tree>
  </p:cSld>
  <p:clrMapOvr>
    <a:masterClrMapping/>
  </p:clrMapOvr>
  <p:transition spd="med">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spect="1" noChangeArrowheads="1"/>
          </p:cNvPicPr>
          <p:nvPr/>
        </p:nvPicPr>
        <p:blipFill>
          <a:blip r:embed="rId2"/>
          <a:srcRect t="17186" b="79817"/>
          <a:stretch>
            <a:fillRect/>
          </a:stretch>
        </p:blipFill>
        <p:spPr bwMode="auto">
          <a:xfrm>
            <a:off x="0" y="1179513"/>
            <a:ext cx="9144000" cy="204787"/>
          </a:xfrm>
          <a:prstGeom prst="rect">
            <a:avLst/>
          </a:prstGeom>
          <a:noFill/>
          <a:ln w="9525">
            <a:noFill/>
            <a:miter lim="800000"/>
            <a:headEnd/>
            <a:tailEnd/>
          </a:ln>
        </p:spPr>
      </p:pic>
      <p:pic>
        <p:nvPicPr>
          <p:cNvPr id="44034" name="Picture 4"/>
          <p:cNvPicPr>
            <a:picLocks noChangeAspect="1" noChangeArrowheads="1"/>
          </p:cNvPicPr>
          <p:nvPr/>
        </p:nvPicPr>
        <p:blipFill>
          <a:blip r:embed="rId3"/>
          <a:srcRect/>
          <a:stretch>
            <a:fillRect/>
          </a:stretch>
        </p:blipFill>
        <p:spPr bwMode="auto">
          <a:xfrm>
            <a:off x="0" y="-26988"/>
            <a:ext cx="2455863" cy="1154113"/>
          </a:xfrm>
          <a:prstGeom prst="rect">
            <a:avLst/>
          </a:prstGeom>
          <a:noFill/>
          <a:ln w="9525">
            <a:noFill/>
            <a:miter lim="800000"/>
            <a:headEnd/>
            <a:tailEnd/>
          </a:ln>
        </p:spPr>
      </p:pic>
      <p:sp>
        <p:nvSpPr>
          <p:cNvPr id="44035" name="10 CuadroTexto"/>
          <p:cNvSpPr txBox="1">
            <a:spLocks noChangeArrowheads="1"/>
          </p:cNvSpPr>
          <p:nvPr/>
        </p:nvSpPr>
        <p:spPr bwMode="auto">
          <a:xfrm>
            <a:off x="2536825" y="138113"/>
            <a:ext cx="6451600" cy="461962"/>
          </a:xfrm>
          <a:prstGeom prst="rect">
            <a:avLst/>
          </a:prstGeom>
          <a:noFill/>
          <a:ln w="9525">
            <a:noFill/>
            <a:miter lim="800000"/>
            <a:headEnd/>
            <a:tailEnd/>
          </a:ln>
        </p:spPr>
        <p:txBody>
          <a:bodyPr>
            <a:spAutoFit/>
          </a:bodyPr>
          <a:lstStyle/>
          <a:p>
            <a:pPr algn="ctr" defTabSz="457200"/>
            <a:r>
              <a:rPr lang="es-ES_tradnl" sz="2400" b="1">
                <a:ea typeface="ＭＳ Ｐゴシック"/>
                <a:cs typeface="ＭＳ Ｐゴシック"/>
              </a:rPr>
              <a:t>ACCESOS</a:t>
            </a:r>
            <a:endParaRPr lang="es-ES" sz="2400" b="1">
              <a:ea typeface="ＭＳ Ｐゴシック"/>
              <a:cs typeface="ＭＳ Ｐゴシック"/>
            </a:endParaRPr>
          </a:p>
        </p:txBody>
      </p:sp>
      <p:sp>
        <p:nvSpPr>
          <p:cNvPr id="44036" name="1 Rectángulo"/>
          <p:cNvSpPr>
            <a:spLocks noChangeArrowheads="1"/>
          </p:cNvSpPr>
          <p:nvPr/>
        </p:nvSpPr>
        <p:spPr bwMode="auto">
          <a:xfrm>
            <a:off x="211138" y="1384300"/>
            <a:ext cx="8693150" cy="5632450"/>
          </a:xfrm>
          <a:prstGeom prst="rect">
            <a:avLst/>
          </a:prstGeom>
          <a:noFill/>
          <a:ln w="9525">
            <a:noFill/>
            <a:miter lim="800000"/>
            <a:headEnd/>
            <a:tailEnd/>
          </a:ln>
        </p:spPr>
        <p:txBody>
          <a:bodyPr>
            <a:spAutoFit/>
          </a:bodyPr>
          <a:lstStyle/>
          <a:p>
            <a:pPr marL="285750" indent="-285750" algn="just" defTabSz="457200">
              <a:buFont typeface="Arial" charset="0"/>
              <a:buChar char="•"/>
            </a:pPr>
            <a:r>
              <a:rPr lang="es-ES" b="1">
                <a:ea typeface="ＭＳ Ｐゴシック"/>
                <a:cs typeface="ＭＳ Ｐゴシック"/>
              </a:rPr>
              <a:t>Horario de servicio de la Expo: </a:t>
            </a:r>
            <a:r>
              <a:rPr lang="es-ES">
                <a:ea typeface="ＭＳ Ｐゴシック"/>
                <a:cs typeface="ＭＳ Ｐゴシック"/>
              </a:rPr>
              <a:t>10:00 a 20:00 HRS.</a:t>
            </a:r>
          </a:p>
          <a:p>
            <a:pPr marL="285750" indent="-285750" algn="just" defTabSz="457200">
              <a:buFont typeface="Arial" charset="0"/>
              <a:buChar char="•"/>
            </a:pPr>
            <a:endParaRPr lang="es-ES">
              <a:ea typeface="ＭＳ Ｐゴシック"/>
              <a:cs typeface="ＭＳ Ｐゴシック"/>
            </a:endParaRPr>
          </a:p>
          <a:p>
            <a:pPr marL="285750" indent="-285750" algn="just" defTabSz="457200">
              <a:buFont typeface="Arial" charset="0"/>
              <a:buChar char="•"/>
            </a:pPr>
            <a:r>
              <a:rPr lang="es-ES" b="1">
                <a:ea typeface="ＭＳ Ｐゴシック"/>
                <a:cs typeface="ＭＳ Ｐゴシック"/>
              </a:rPr>
              <a:t>Horario para Espectáculos culturales y artísticos: </a:t>
            </a:r>
            <a:r>
              <a:rPr lang="es-ES">
                <a:ea typeface="ＭＳ Ｐゴシック"/>
                <a:cs typeface="ＭＳ Ｐゴシック"/>
              </a:rPr>
              <a:t>20:00 a 2:00 HRS. (Viernes, Sábado y Domingo) </a:t>
            </a:r>
          </a:p>
          <a:p>
            <a:pPr marL="285750" indent="-285750" algn="just" defTabSz="457200">
              <a:buFont typeface="Arial" charset="0"/>
              <a:buChar char="•"/>
            </a:pPr>
            <a:endParaRPr lang="es-ES">
              <a:ea typeface="ＭＳ Ｐゴシック"/>
              <a:cs typeface="ＭＳ Ｐゴシック"/>
            </a:endParaRPr>
          </a:p>
          <a:p>
            <a:pPr marL="285750" indent="-285750" algn="just" defTabSz="457200">
              <a:buFont typeface="Arial" charset="0"/>
              <a:buChar char="•"/>
            </a:pPr>
            <a:r>
              <a:rPr lang="es-ES" b="1">
                <a:ea typeface="ＭＳ Ｐゴシック"/>
                <a:cs typeface="ＭＳ Ｐゴシック"/>
              </a:rPr>
              <a:t>Costo: </a:t>
            </a:r>
            <a:r>
              <a:rPr lang="es-ES">
                <a:ea typeface="ＭＳ Ｐゴシック"/>
                <a:cs typeface="ＭＳ Ｐゴシック"/>
              </a:rPr>
              <a:t>Personas cuya estatura sea igual o superior a 1.20m el costo de entrada general es de $15.00 (Niño, adolescentes, adultos, personas de la tercera edad).</a:t>
            </a:r>
          </a:p>
          <a:p>
            <a:pPr marL="285750" indent="-285750" algn="just" defTabSz="457200">
              <a:buFont typeface="Arial" charset="0"/>
              <a:buChar char="•"/>
            </a:pPr>
            <a:endParaRPr lang="es-ES">
              <a:ea typeface="ＭＳ Ｐゴシック"/>
              <a:cs typeface="ＭＳ Ｐゴシック"/>
            </a:endParaRPr>
          </a:p>
          <a:p>
            <a:pPr marL="285750" indent="-285750" algn="just" defTabSz="457200">
              <a:buFont typeface="Arial" charset="0"/>
              <a:buChar char="•"/>
            </a:pPr>
            <a:r>
              <a:rPr lang="es-ES" b="1">
                <a:ea typeface="ＭＳ Ｐゴシック"/>
                <a:cs typeface="ＭＳ Ｐゴシック"/>
              </a:rPr>
              <a:t>Ubicación de accesos: </a:t>
            </a:r>
            <a:r>
              <a:rPr lang="es-ES">
                <a:ea typeface="ＭＳ Ｐゴシック"/>
                <a:cs typeface="ＭＳ Ｐゴシック"/>
              </a:rPr>
              <a:t>Se cuenta con dos entradas, una principal al norte de la Expo, y una secundaria hacia el Poniente de la Expo.</a:t>
            </a:r>
          </a:p>
          <a:p>
            <a:pPr marL="285750" indent="-285750" algn="just" defTabSz="457200">
              <a:buFont typeface="Arial" charset="0"/>
              <a:buChar char="•"/>
            </a:pPr>
            <a:endParaRPr lang="es-ES">
              <a:ea typeface="ＭＳ Ｐゴシック"/>
              <a:cs typeface="ＭＳ Ｐゴシック"/>
            </a:endParaRPr>
          </a:p>
          <a:p>
            <a:pPr marL="285750" indent="-285750" algn="just" defTabSz="457200">
              <a:buFont typeface="Arial" charset="0"/>
              <a:buChar char="•"/>
            </a:pPr>
            <a:r>
              <a:rPr lang="es-ES" b="1">
                <a:ea typeface="ＭＳ Ｐゴシック"/>
                <a:cs typeface="ＭＳ Ｐゴシック"/>
              </a:rPr>
              <a:t>Horario de Taquillas: </a:t>
            </a:r>
            <a:r>
              <a:rPr lang="es-ES">
                <a:ea typeface="ＭＳ Ｐゴシック"/>
                <a:cs typeface="ＭＳ Ｐゴシック"/>
              </a:rPr>
              <a:t>De 9:00 a 20:00 HRS.</a:t>
            </a:r>
          </a:p>
          <a:p>
            <a:pPr marL="285750" indent="-285750" algn="just" defTabSz="457200">
              <a:buFont typeface="Arial" charset="0"/>
              <a:buChar char="•"/>
            </a:pPr>
            <a:endParaRPr lang="es-ES">
              <a:ea typeface="ＭＳ Ｐゴシック"/>
              <a:cs typeface="ＭＳ Ｐゴシック"/>
            </a:endParaRPr>
          </a:p>
          <a:p>
            <a:pPr marL="285750" indent="-285750" algn="just" defTabSz="457200">
              <a:buFont typeface="Arial" charset="0"/>
              <a:buChar char="•"/>
            </a:pPr>
            <a:r>
              <a:rPr lang="es-ES" b="1">
                <a:ea typeface="ＭＳ Ｐゴシック"/>
                <a:cs typeface="ＭＳ Ｐゴシック"/>
              </a:rPr>
              <a:t>Acceso: </a:t>
            </a:r>
            <a:r>
              <a:rPr lang="es-ES">
                <a:ea typeface="ＭＳ Ｐゴシック"/>
                <a:cs typeface="ＭＳ Ｐゴシック"/>
              </a:rPr>
              <a:t>Para entrar a EGB es necesario contar con boleto pagado.</a:t>
            </a:r>
          </a:p>
          <a:p>
            <a:pPr marL="285750" indent="-285750" algn="just" defTabSz="457200">
              <a:buFont typeface="Arial" charset="0"/>
              <a:buChar char="•"/>
            </a:pPr>
            <a:endParaRPr lang="es-ES">
              <a:ea typeface="ＭＳ Ｐゴシック"/>
              <a:cs typeface="ＭＳ Ｐゴシック"/>
            </a:endParaRPr>
          </a:p>
          <a:p>
            <a:pPr marL="285750" indent="-285750" algn="just" defTabSz="457200">
              <a:buFont typeface="Arial" charset="0"/>
              <a:buChar char="•"/>
            </a:pPr>
            <a:r>
              <a:rPr lang="es-ES" b="1">
                <a:ea typeface="ＭＳ Ｐゴシック"/>
                <a:cs typeface="ＭＳ Ｐゴシック"/>
              </a:rPr>
              <a:t>Acceso a Espectáculos culturales y artísticos: </a:t>
            </a:r>
            <a:r>
              <a:rPr lang="es-ES">
                <a:ea typeface="ＭＳ Ｐゴシック"/>
                <a:cs typeface="ＭＳ Ｐゴシック"/>
              </a:rPr>
              <a:t>Además del boleto de acceso al evento, deberá de contar con su boleto de acceso a EBG.</a:t>
            </a:r>
          </a:p>
          <a:p>
            <a:pPr marL="285750" indent="-285750" algn="just" defTabSz="457200">
              <a:buFont typeface="Arial" charset="0"/>
              <a:buChar char="•"/>
            </a:pPr>
            <a:endParaRPr lang="es-ES">
              <a:ea typeface="ＭＳ Ｐゴシック"/>
              <a:cs typeface="ＭＳ Ｐゴシック"/>
            </a:endParaRPr>
          </a:p>
          <a:p>
            <a:pPr marL="285750" indent="-285750" algn="just" defTabSz="457200">
              <a:buFont typeface="Arial" charset="0"/>
              <a:buChar char="•"/>
            </a:pPr>
            <a:endParaRPr lang="es-ES">
              <a:ea typeface="ＭＳ Ｐゴシック"/>
              <a:cs typeface="ＭＳ Ｐゴシック"/>
            </a:endParaRPr>
          </a:p>
          <a:p>
            <a:pPr marL="285750" indent="-285750" algn="just" defTabSz="457200">
              <a:buFont typeface="Arial" charset="0"/>
              <a:buChar char="•"/>
            </a:pPr>
            <a:endParaRPr lang="es-ES">
              <a:ea typeface="ＭＳ Ｐゴシック"/>
              <a:cs typeface="ＭＳ Ｐゴシック"/>
            </a:endParaRPr>
          </a:p>
        </p:txBody>
      </p:sp>
      <p:sp>
        <p:nvSpPr>
          <p:cNvPr id="44037" name="9 CuadroTexto">
            <a:hlinkClick r:id="rId4" action="ppaction://hlinksldjump"/>
          </p:cNvPr>
          <p:cNvSpPr txBox="1">
            <a:spLocks noChangeArrowheads="1"/>
          </p:cNvSpPr>
          <p:nvPr/>
        </p:nvSpPr>
        <p:spPr bwMode="auto">
          <a:xfrm>
            <a:off x="6738938" y="6280150"/>
            <a:ext cx="2249487" cy="369888"/>
          </a:xfrm>
          <a:prstGeom prst="rect">
            <a:avLst/>
          </a:prstGeom>
          <a:noFill/>
          <a:ln w="9525">
            <a:noFill/>
            <a:miter lim="800000"/>
            <a:headEnd/>
            <a:tailEnd/>
          </a:ln>
        </p:spPr>
        <p:txBody>
          <a:bodyPr>
            <a:spAutoFit/>
          </a:bodyPr>
          <a:lstStyle/>
          <a:p>
            <a:pPr defTabSz="457200"/>
            <a:r>
              <a:rPr lang="es-ES_tradnl">
                <a:ea typeface="ＭＳ Ｐゴシック"/>
                <a:cs typeface="ＭＳ Ｐゴシック"/>
              </a:rPr>
              <a:t>MENU PRINCIPAL</a:t>
            </a:r>
            <a:endParaRPr lang="es-MX">
              <a:ea typeface="ＭＳ Ｐゴシック"/>
              <a:cs typeface="ＭＳ Ｐゴシック"/>
            </a:endParaRPr>
          </a:p>
        </p:txBody>
      </p:sp>
      <p:sp>
        <p:nvSpPr>
          <p:cNvPr id="3" name="2 Botón de acción: Inicio">
            <a:hlinkClick r:id="rId4" action="ppaction://hlinksldjump" highlightClick="1"/>
          </p:cNvPr>
          <p:cNvSpPr/>
          <p:nvPr/>
        </p:nvSpPr>
        <p:spPr>
          <a:xfrm>
            <a:off x="7566025" y="5910263"/>
            <a:ext cx="428625" cy="369887"/>
          </a:xfrm>
          <a:prstGeom prst="actionButtonHome">
            <a:avLst/>
          </a:prstGeom>
          <a:solidFill>
            <a:srgbClr val="B62424"/>
          </a:solidFill>
          <a:ln>
            <a:solidFill>
              <a:srgbClr val="B62424"/>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Tree>
  </p:cSld>
  <p:clrMapOvr>
    <a:masterClrMapping/>
  </p:clrMapOvr>
  <p:transition spd="med">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1 Título"/>
          <p:cNvSpPr>
            <a:spLocks noGrp="1"/>
          </p:cNvSpPr>
          <p:nvPr>
            <p:ph type="title"/>
          </p:nvPr>
        </p:nvSpPr>
        <p:spPr/>
        <p:txBody>
          <a:bodyPr/>
          <a:lstStyle/>
          <a:p>
            <a:pPr eaLnBrk="1" hangingPunct="1"/>
            <a:endParaRPr lang="es-ES_tradnl" smtClean="0"/>
          </a:p>
        </p:txBody>
      </p:sp>
      <p:sp>
        <p:nvSpPr>
          <p:cNvPr id="4" name="3 Marcador de fecha"/>
          <p:cNvSpPr>
            <a:spLocks noGrp="1"/>
          </p:cNvSpPr>
          <p:nvPr>
            <p:ph type="dt" sz="quarter" idx="10"/>
          </p:nvPr>
        </p:nvSpPr>
        <p:spPr/>
        <p:txBody>
          <a:bodyPr/>
          <a:lstStyle/>
          <a:p>
            <a:pPr>
              <a:defRPr/>
            </a:pPr>
            <a:fld id="{1B9AD07C-98BF-4601-B714-A1D2F32CA4A2}" type="datetime1">
              <a:rPr lang="es-ES"/>
              <a:pPr>
                <a:defRPr/>
              </a:pPr>
              <a:t>31/08/2010</a:t>
            </a:fld>
            <a:endParaRPr lang="es-ES"/>
          </a:p>
        </p:txBody>
      </p:sp>
      <p:sp>
        <p:nvSpPr>
          <p:cNvPr id="5" name="4 Marcador de pie de página"/>
          <p:cNvSpPr>
            <a:spLocks noGrp="1"/>
          </p:cNvSpPr>
          <p:nvPr>
            <p:ph type="ftr" sz="quarter" idx="11"/>
          </p:nvPr>
        </p:nvSpPr>
        <p:spPr/>
        <p:txBody>
          <a:bodyPr/>
          <a:lstStyle/>
          <a:p>
            <a:pPr>
              <a:defRPr/>
            </a:pPr>
            <a:r>
              <a:rPr lang="es-ES"/>
              <a:t>RUTA DEL BICENTENARIO                             ZARAVA TOURS</a:t>
            </a:r>
          </a:p>
        </p:txBody>
      </p:sp>
      <p:sp>
        <p:nvSpPr>
          <p:cNvPr id="6" name="5 Marcador de número de diapositiva"/>
          <p:cNvSpPr>
            <a:spLocks noGrp="1"/>
          </p:cNvSpPr>
          <p:nvPr>
            <p:ph type="sldNum" sz="quarter" idx="12"/>
          </p:nvPr>
        </p:nvSpPr>
        <p:spPr/>
        <p:txBody>
          <a:bodyPr/>
          <a:lstStyle/>
          <a:p>
            <a:pPr>
              <a:defRPr/>
            </a:pPr>
            <a:fld id="{CBBA8F08-7228-42AD-A783-020DB6784B4E}" type="slidenum">
              <a:rPr lang="es-ES"/>
              <a:pPr>
                <a:defRPr/>
              </a:pPr>
              <a:t>24</a:t>
            </a:fld>
            <a:endParaRPr lang="es-ES"/>
          </a:p>
        </p:txBody>
      </p:sp>
      <p:sp>
        <p:nvSpPr>
          <p:cNvPr id="7" name="3 Marcador de fecha"/>
          <p:cNvSpPr txBox="1">
            <a:spLocks/>
          </p:cNvSpPr>
          <p:nvPr/>
        </p:nvSpPr>
        <p:spPr>
          <a:xfrm>
            <a:off x="457200" y="6356350"/>
            <a:ext cx="2133600" cy="365125"/>
          </a:xfrm>
          <a:prstGeom prst="rect">
            <a:avLst/>
          </a:prstGeom>
        </p:spPr>
        <p:txBody>
          <a:bodyPr anchor="ctr"/>
          <a:lstStyle/>
          <a:p>
            <a:pPr fontAlgn="auto">
              <a:spcBef>
                <a:spcPts val="0"/>
              </a:spcBef>
              <a:spcAft>
                <a:spcPts val="0"/>
              </a:spcAft>
              <a:defRPr/>
            </a:pPr>
            <a:fld id="{1B9AD07C-98BF-4601-B714-A1D2F32CA4A2}" type="datetime1">
              <a:rPr lang="es-ES" sz="1200">
                <a:solidFill>
                  <a:schemeClr val="tx1">
                    <a:tint val="75000"/>
                  </a:schemeClr>
                </a:solidFill>
                <a:latin typeface="+mn-lt"/>
              </a:rPr>
              <a:pPr fontAlgn="auto">
                <a:spcBef>
                  <a:spcPts val="0"/>
                </a:spcBef>
                <a:spcAft>
                  <a:spcPts val="0"/>
                </a:spcAft>
                <a:defRPr/>
              </a:pPr>
              <a:t>31/08/2010</a:t>
            </a:fld>
            <a:endParaRPr lang="es-ES" sz="1200">
              <a:solidFill>
                <a:schemeClr val="tx1">
                  <a:tint val="75000"/>
                </a:schemeClr>
              </a:solidFill>
              <a:latin typeface="+mn-lt"/>
            </a:endParaRPr>
          </a:p>
        </p:txBody>
      </p:sp>
      <p:sp>
        <p:nvSpPr>
          <p:cNvPr id="8" name="4 Marcador de pie de página"/>
          <p:cNvSpPr txBox="1">
            <a:spLocks/>
          </p:cNvSpPr>
          <p:nvPr/>
        </p:nvSpPr>
        <p:spPr>
          <a:xfrm>
            <a:off x="3124200" y="6356350"/>
            <a:ext cx="2895600" cy="365125"/>
          </a:xfrm>
          <a:prstGeom prst="rect">
            <a:avLst/>
          </a:prstGeom>
        </p:spPr>
        <p:txBody>
          <a:bodyPr anchor="ctr"/>
          <a:lstStyle/>
          <a:p>
            <a:pPr algn="ctr" fontAlgn="auto">
              <a:spcBef>
                <a:spcPts val="0"/>
              </a:spcBef>
              <a:spcAft>
                <a:spcPts val="0"/>
              </a:spcAft>
              <a:defRPr/>
            </a:pPr>
            <a:r>
              <a:rPr lang="es-ES" sz="1200">
                <a:solidFill>
                  <a:schemeClr val="tx1">
                    <a:tint val="75000"/>
                  </a:schemeClr>
                </a:solidFill>
                <a:latin typeface="+mn-lt"/>
              </a:rPr>
              <a:t>RUTA DEL BICENTENARIO                             ZARAVA TOURS</a:t>
            </a:r>
          </a:p>
        </p:txBody>
      </p:sp>
      <p:sp>
        <p:nvSpPr>
          <p:cNvPr id="9" name="5 Marcador de número de diapositiva"/>
          <p:cNvSpPr txBox="1">
            <a:spLocks/>
          </p:cNvSpPr>
          <p:nvPr/>
        </p:nvSpPr>
        <p:spPr>
          <a:xfrm>
            <a:off x="6553200" y="6356350"/>
            <a:ext cx="2133600" cy="365125"/>
          </a:xfrm>
          <a:prstGeom prst="rect">
            <a:avLst/>
          </a:prstGeom>
        </p:spPr>
        <p:txBody>
          <a:bodyPr anchor="ctr"/>
          <a:lstStyle/>
          <a:p>
            <a:pPr algn="r" fontAlgn="auto">
              <a:spcBef>
                <a:spcPts val="0"/>
              </a:spcBef>
              <a:spcAft>
                <a:spcPts val="0"/>
              </a:spcAft>
              <a:defRPr/>
            </a:pPr>
            <a:fld id="{AAF8744B-2491-4FC0-9522-B23A58549AD6}" type="slidenum">
              <a:rPr lang="es-ES" sz="1200">
                <a:solidFill>
                  <a:schemeClr val="tx1">
                    <a:tint val="75000"/>
                  </a:schemeClr>
                </a:solidFill>
                <a:latin typeface="+mn-lt"/>
              </a:rPr>
              <a:pPr algn="r" fontAlgn="auto">
                <a:spcBef>
                  <a:spcPts val="0"/>
                </a:spcBef>
                <a:spcAft>
                  <a:spcPts val="0"/>
                </a:spcAft>
                <a:defRPr/>
              </a:pPr>
              <a:t>24</a:t>
            </a:fld>
            <a:endParaRPr lang="es-ES" sz="1200">
              <a:solidFill>
                <a:schemeClr val="tx1">
                  <a:tint val="75000"/>
                </a:schemeClr>
              </a:solidFill>
              <a:latin typeface="+mn-lt"/>
            </a:endParaRPr>
          </a:p>
        </p:txBody>
      </p:sp>
      <p:sp>
        <p:nvSpPr>
          <p:cNvPr id="45064" name="2 Marcador de contenido"/>
          <p:cNvSpPr txBox="1">
            <a:spLocks/>
          </p:cNvSpPr>
          <p:nvPr/>
        </p:nvSpPr>
        <p:spPr bwMode="auto">
          <a:xfrm>
            <a:off x="457200" y="1600200"/>
            <a:ext cx="8229600" cy="4525963"/>
          </a:xfrm>
          <a:prstGeom prst="rect">
            <a:avLst/>
          </a:prstGeom>
          <a:noFill/>
          <a:ln w="9525">
            <a:noFill/>
            <a:miter lim="800000"/>
            <a:headEnd/>
            <a:tailEnd/>
          </a:ln>
        </p:spPr>
        <p:txBody>
          <a:bodyPr/>
          <a:lstStyle/>
          <a:p>
            <a:pPr marL="342900" indent="-342900">
              <a:spcBef>
                <a:spcPct val="20000"/>
              </a:spcBef>
              <a:buFont typeface="Arial" charset="0"/>
              <a:buChar char="•"/>
            </a:pPr>
            <a:endParaRPr lang="es-MX" sz="3200">
              <a:latin typeface="Calibri" pitchFamily="34" charset="0"/>
            </a:endParaRPr>
          </a:p>
          <a:p>
            <a:pPr marL="342900" indent="-342900">
              <a:spcBef>
                <a:spcPct val="20000"/>
              </a:spcBef>
            </a:pPr>
            <a:endParaRPr lang="es-MX" sz="3200">
              <a:latin typeface="Calibri" pitchFamily="34" charset="0"/>
            </a:endParaRPr>
          </a:p>
        </p:txBody>
      </p:sp>
      <p:sp>
        <p:nvSpPr>
          <p:cNvPr id="11" name="3 Marcador de fecha"/>
          <p:cNvSpPr txBox="1">
            <a:spLocks/>
          </p:cNvSpPr>
          <p:nvPr/>
        </p:nvSpPr>
        <p:spPr>
          <a:xfrm>
            <a:off x="457200" y="6356350"/>
            <a:ext cx="2133600" cy="365125"/>
          </a:xfrm>
          <a:prstGeom prst="rect">
            <a:avLst/>
          </a:prstGeom>
        </p:spPr>
        <p:txBody>
          <a:bodyPr anchor="ctr"/>
          <a:lstStyle/>
          <a:p>
            <a:pPr fontAlgn="auto">
              <a:spcBef>
                <a:spcPts val="0"/>
              </a:spcBef>
              <a:spcAft>
                <a:spcPts val="0"/>
              </a:spcAft>
              <a:defRPr/>
            </a:pPr>
            <a:fld id="{B6D508E2-6AE9-4DF1-B641-2157AE002C38}" type="datetime1">
              <a:rPr lang="es-ES" sz="1200">
                <a:solidFill>
                  <a:schemeClr val="tx1">
                    <a:tint val="75000"/>
                  </a:schemeClr>
                </a:solidFill>
                <a:latin typeface="+mn-lt"/>
              </a:rPr>
              <a:pPr fontAlgn="auto">
                <a:spcBef>
                  <a:spcPts val="0"/>
                </a:spcBef>
                <a:spcAft>
                  <a:spcPts val="0"/>
                </a:spcAft>
                <a:defRPr/>
              </a:pPr>
              <a:t>31/08/2010</a:t>
            </a:fld>
            <a:endParaRPr lang="es-ES" sz="1200">
              <a:solidFill>
                <a:schemeClr val="tx1">
                  <a:tint val="75000"/>
                </a:schemeClr>
              </a:solidFill>
              <a:latin typeface="+mn-lt"/>
            </a:endParaRPr>
          </a:p>
        </p:txBody>
      </p:sp>
      <p:sp>
        <p:nvSpPr>
          <p:cNvPr id="12" name="4 Marcador de número de diapositiva"/>
          <p:cNvSpPr txBox="1">
            <a:spLocks/>
          </p:cNvSpPr>
          <p:nvPr/>
        </p:nvSpPr>
        <p:spPr>
          <a:xfrm>
            <a:off x="6553200" y="6356350"/>
            <a:ext cx="2133600" cy="365125"/>
          </a:xfrm>
          <a:prstGeom prst="rect">
            <a:avLst/>
          </a:prstGeom>
        </p:spPr>
        <p:txBody>
          <a:bodyPr anchor="ctr"/>
          <a:lstStyle/>
          <a:p>
            <a:pPr algn="r" fontAlgn="auto">
              <a:spcBef>
                <a:spcPts val="0"/>
              </a:spcBef>
              <a:spcAft>
                <a:spcPts val="0"/>
              </a:spcAft>
              <a:defRPr/>
            </a:pPr>
            <a:fld id="{7CE4190B-F77C-4183-BBCD-A2AAD77C3C84}" type="slidenum">
              <a:rPr lang="es-ES" sz="1200">
                <a:solidFill>
                  <a:schemeClr val="tx1">
                    <a:tint val="75000"/>
                  </a:schemeClr>
                </a:solidFill>
                <a:latin typeface="+mn-lt"/>
              </a:rPr>
              <a:pPr algn="r" fontAlgn="auto">
                <a:spcBef>
                  <a:spcPts val="0"/>
                </a:spcBef>
                <a:spcAft>
                  <a:spcPts val="0"/>
                </a:spcAft>
                <a:defRPr/>
              </a:pPr>
              <a:t>24</a:t>
            </a:fld>
            <a:endParaRPr lang="es-ES" sz="1200">
              <a:solidFill>
                <a:schemeClr val="tx1">
                  <a:tint val="75000"/>
                </a:schemeClr>
              </a:solidFill>
              <a:latin typeface="+mn-lt"/>
            </a:endParaRPr>
          </a:p>
        </p:txBody>
      </p:sp>
      <p:pic>
        <p:nvPicPr>
          <p:cNvPr id="45067" name="Picture 4" descr="Heroe mexicano"/>
          <p:cNvPicPr>
            <a:picLocks noChangeAspect="1" noChangeArrowheads="1"/>
          </p:cNvPicPr>
          <p:nvPr/>
        </p:nvPicPr>
        <p:blipFill>
          <a:blip r:embed="rId2"/>
          <a:srcRect/>
          <a:stretch>
            <a:fillRect/>
          </a:stretch>
        </p:blipFill>
        <p:spPr bwMode="auto">
          <a:xfrm>
            <a:off x="323850" y="260350"/>
            <a:ext cx="2232025" cy="1844675"/>
          </a:xfrm>
          <a:prstGeom prst="rect">
            <a:avLst/>
          </a:prstGeom>
          <a:noFill/>
          <a:ln w="9525">
            <a:noFill/>
            <a:miter lim="800000"/>
            <a:headEnd/>
            <a:tailEnd/>
          </a:ln>
        </p:spPr>
      </p:pic>
      <p:sp>
        <p:nvSpPr>
          <p:cNvPr id="14" name="6 Marcador de pie de página"/>
          <p:cNvSpPr txBox="1">
            <a:spLocks/>
          </p:cNvSpPr>
          <p:nvPr/>
        </p:nvSpPr>
        <p:spPr>
          <a:xfrm>
            <a:off x="3124200" y="6356350"/>
            <a:ext cx="2895600" cy="365125"/>
          </a:xfrm>
          <a:prstGeom prst="rect">
            <a:avLst/>
          </a:prstGeom>
        </p:spPr>
        <p:txBody>
          <a:bodyPr anchor="ctr"/>
          <a:lstStyle/>
          <a:p>
            <a:pPr algn="ctr" fontAlgn="auto">
              <a:spcBef>
                <a:spcPts val="0"/>
              </a:spcBef>
              <a:spcAft>
                <a:spcPts val="0"/>
              </a:spcAft>
              <a:defRPr/>
            </a:pPr>
            <a:r>
              <a:rPr lang="es-ES" sz="1200">
                <a:solidFill>
                  <a:schemeClr val="tx1">
                    <a:tint val="75000"/>
                  </a:schemeClr>
                </a:solidFill>
                <a:latin typeface="+mn-lt"/>
              </a:rPr>
              <a:t>RUTA DEL BICENTENARIO                             ZARAVA TOURS</a:t>
            </a:r>
          </a:p>
        </p:txBody>
      </p:sp>
      <p:pic>
        <p:nvPicPr>
          <p:cNvPr id="45069" name="Picture 6" descr="http://t2.gstatic.com/images?q=tbn:ANd9GcQZGKQh0Y6UzMNfgcdSOs903Ed_UHRPSAJt5er1bJxTtrypmk0&amp;t=1&amp;usg=__AZoV1NW1dhZClQ73d3ldttOwmnw="/>
          <p:cNvPicPr>
            <a:picLocks noChangeAspect="1" noChangeArrowheads="1"/>
          </p:cNvPicPr>
          <p:nvPr/>
        </p:nvPicPr>
        <p:blipFill>
          <a:blip r:embed="rId3"/>
          <a:srcRect/>
          <a:stretch>
            <a:fillRect/>
          </a:stretch>
        </p:blipFill>
        <p:spPr bwMode="auto">
          <a:xfrm>
            <a:off x="2555875" y="260350"/>
            <a:ext cx="6264275" cy="1873250"/>
          </a:xfrm>
          <a:prstGeom prst="rect">
            <a:avLst/>
          </a:prstGeom>
          <a:noFill/>
          <a:ln w="9525">
            <a:noFill/>
            <a:miter lim="800000"/>
            <a:headEnd/>
            <a:tailEnd/>
          </a:ln>
        </p:spPr>
      </p:pic>
      <p:pic>
        <p:nvPicPr>
          <p:cNvPr id="27" name="Picture 2" descr="http://publicidad.enleonguanajuato.com/wp-content/uploads/2010/02/plano-e-infraestructura-de-la-expo-bicentenario-guanajuato.jpg"/>
          <p:cNvPicPr>
            <a:picLocks noGrp="1" noChangeAspect="1" noChangeArrowheads="1"/>
          </p:cNvPicPr>
          <p:nvPr>
            <p:ph idx="1"/>
          </p:nvPr>
        </p:nvPicPr>
        <p:blipFill>
          <a:blip r:embed="rId4"/>
          <a:srcRect/>
          <a:stretch>
            <a:fillRect/>
          </a:stretch>
        </p:blipFill>
        <p:spPr>
          <a:xfrm>
            <a:off x="0" y="-242888"/>
            <a:ext cx="9144000" cy="7100888"/>
          </a:xfr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80">
                                          <p:stCondLst>
                                            <p:cond delay="0"/>
                                          </p:stCondLst>
                                        </p:cTn>
                                        <p:tgtEl>
                                          <p:spTgt spid="27"/>
                                        </p:tgtEl>
                                      </p:cBhvr>
                                    </p:animEffect>
                                    <p:anim calcmode="lin" valueType="num">
                                      <p:cBhvr>
                                        <p:cTn id="8"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3" dur="26">
                                          <p:stCondLst>
                                            <p:cond delay="650"/>
                                          </p:stCondLst>
                                        </p:cTn>
                                        <p:tgtEl>
                                          <p:spTgt spid="27"/>
                                        </p:tgtEl>
                                      </p:cBhvr>
                                      <p:to x="100000" y="60000"/>
                                    </p:animScale>
                                    <p:animScale>
                                      <p:cBhvr>
                                        <p:cTn id="14" dur="166" decel="50000">
                                          <p:stCondLst>
                                            <p:cond delay="676"/>
                                          </p:stCondLst>
                                        </p:cTn>
                                        <p:tgtEl>
                                          <p:spTgt spid="27"/>
                                        </p:tgtEl>
                                      </p:cBhvr>
                                      <p:to x="100000" y="100000"/>
                                    </p:animScale>
                                    <p:animScale>
                                      <p:cBhvr>
                                        <p:cTn id="15" dur="26">
                                          <p:stCondLst>
                                            <p:cond delay="1312"/>
                                          </p:stCondLst>
                                        </p:cTn>
                                        <p:tgtEl>
                                          <p:spTgt spid="27"/>
                                        </p:tgtEl>
                                      </p:cBhvr>
                                      <p:to x="100000" y="80000"/>
                                    </p:animScale>
                                    <p:animScale>
                                      <p:cBhvr>
                                        <p:cTn id="16" dur="166" decel="50000">
                                          <p:stCondLst>
                                            <p:cond delay="1338"/>
                                          </p:stCondLst>
                                        </p:cTn>
                                        <p:tgtEl>
                                          <p:spTgt spid="27"/>
                                        </p:tgtEl>
                                      </p:cBhvr>
                                      <p:to x="100000" y="100000"/>
                                    </p:animScale>
                                    <p:animScale>
                                      <p:cBhvr>
                                        <p:cTn id="17" dur="26">
                                          <p:stCondLst>
                                            <p:cond delay="1642"/>
                                          </p:stCondLst>
                                        </p:cTn>
                                        <p:tgtEl>
                                          <p:spTgt spid="27"/>
                                        </p:tgtEl>
                                      </p:cBhvr>
                                      <p:to x="100000" y="90000"/>
                                    </p:animScale>
                                    <p:animScale>
                                      <p:cBhvr>
                                        <p:cTn id="18" dur="166" decel="50000">
                                          <p:stCondLst>
                                            <p:cond delay="1668"/>
                                          </p:stCondLst>
                                        </p:cTn>
                                        <p:tgtEl>
                                          <p:spTgt spid="27"/>
                                        </p:tgtEl>
                                      </p:cBhvr>
                                      <p:to x="100000" y="100000"/>
                                    </p:animScale>
                                    <p:animScale>
                                      <p:cBhvr>
                                        <p:cTn id="19" dur="26">
                                          <p:stCondLst>
                                            <p:cond delay="1808"/>
                                          </p:stCondLst>
                                        </p:cTn>
                                        <p:tgtEl>
                                          <p:spTgt spid="27"/>
                                        </p:tgtEl>
                                      </p:cBhvr>
                                      <p:to x="100000" y="95000"/>
                                    </p:animScale>
                                    <p:animScale>
                                      <p:cBhvr>
                                        <p:cTn id="20"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http://portal.pulsopolitico.com.mx/wp-content/uploads/2010/07/3110.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1 Título"/>
          <p:cNvSpPr>
            <a:spLocks noGrp="1"/>
          </p:cNvSpPr>
          <p:nvPr>
            <p:ph type="ctrTitle"/>
          </p:nvPr>
        </p:nvSpPr>
        <p:spPr>
          <a:xfrm>
            <a:off x="1692275" y="0"/>
            <a:ext cx="7772400" cy="1470025"/>
          </a:xfrm>
        </p:spPr>
        <p:txBody>
          <a:bodyPr/>
          <a:lstStyle/>
          <a:p>
            <a:pPr eaLnBrk="1" hangingPunct="1"/>
            <a:r>
              <a:rPr lang="es-MX" smtClean="0">
                <a:solidFill>
                  <a:schemeClr val="bg1"/>
                </a:solidFill>
              </a:rPr>
              <a:t>RUTA DEL BICENTENARIO </a:t>
            </a:r>
            <a:endParaRPr lang="es-ES" smtClean="0">
              <a:solidFill>
                <a:schemeClr val="bg1"/>
              </a:solidFill>
            </a:endParaRPr>
          </a:p>
        </p:txBody>
      </p:sp>
      <p:sp>
        <p:nvSpPr>
          <p:cNvPr id="3" name="2 Subtítulo"/>
          <p:cNvSpPr>
            <a:spLocks noGrp="1"/>
          </p:cNvSpPr>
          <p:nvPr>
            <p:ph type="subTitle" idx="1"/>
          </p:nvPr>
        </p:nvSpPr>
        <p:spPr>
          <a:xfrm>
            <a:off x="2743200" y="1557338"/>
            <a:ext cx="6400800" cy="4608512"/>
          </a:xfrm>
        </p:spPr>
        <p:txBody>
          <a:bodyPr/>
          <a:lstStyle/>
          <a:p>
            <a:pPr eaLnBrk="1" hangingPunct="1"/>
            <a:endParaRPr lang="es-MX" b="1" smtClean="0">
              <a:solidFill>
                <a:schemeClr val="bg1"/>
              </a:solidFill>
            </a:endParaRPr>
          </a:p>
          <a:p>
            <a:pPr eaLnBrk="1" hangingPunct="1"/>
            <a:r>
              <a:rPr lang="es-MX" sz="4400" b="1" smtClean="0">
                <a:solidFill>
                  <a:schemeClr val="bg1"/>
                </a:solidFill>
              </a:rPr>
              <a:t>HOTELES</a:t>
            </a:r>
          </a:p>
          <a:p>
            <a:pPr eaLnBrk="1" hangingPunct="1">
              <a:buFont typeface="Wingdings" pitchFamily="2" charset="2"/>
              <a:buChar char="ü"/>
            </a:pPr>
            <a:endParaRPr lang="es-MX" b="1" smtClean="0">
              <a:solidFill>
                <a:schemeClr val="bg1"/>
              </a:solidFill>
            </a:endParaRPr>
          </a:p>
          <a:p>
            <a:pPr eaLnBrk="1" hangingPunct="1"/>
            <a:endParaRPr lang="es-ES" b="1" smtClean="0">
              <a:solidFill>
                <a:schemeClr val="bg1"/>
              </a:solidFill>
            </a:endParaRPr>
          </a:p>
        </p:txBody>
      </p:sp>
      <p:sp>
        <p:nvSpPr>
          <p:cNvPr id="4" name="3 Marcador de fecha"/>
          <p:cNvSpPr>
            <a:spLocks noGrp="1"/>
          </p:cNvSpPr>
          <p:nvPr>
            <p:ph type="dt" sz="quarter" idx="10"/>
          </p:nvPr>
        </p:nvSpPr>
        <p:spPr/>
        <p:txBody>
          <a:bodyPr/>
          <a:lstStyle/>
          <a:p>
            <a:pPr>
              <a:defRPr/>
            </a:pPr>
            <a:fld id="{6CB58EAC-EDAD-4619-8380-FC8EADA541D2}" type="datetime1">
              <a:rPr lang="es-ES"/>
              <a:pPr>
                <a:defRPr/>
              </a:pPr>
              <a:t>31/08/2010</a:t>
            </a:fld>
            <a:endParaRPr lang="es-ES"/>
          </a:p>
        </p:txBody>
      </p:sp>
      <p:sp>
        <p:nvSpPr>
          <p:cNvPr id="5" name="4 Marcador de número de diapositiva"/>
          <p:cNvSpPr>
            <a:spLocks noGrp="1"/>
          </p:cNvSpPr>
          <p:nvPr>
            <p:ph type="sldNum" sz="quarter" idx="12"/>
          </p:nvPr>
        </p:nvSpPr>
        <p:spPr/>
        <p:txBody>
          <a:bodyPr/>
          <a:lstStyle/>
          <a:p>
            <a:pPr>
              <a:defRPr/>
            </a:pPr>
            <a:fld id="{BF8A7019-152E-475F-B69F-2BB78706C365}" type="slidenum">
              <a:rPr lang="es-ES"/>
              <a:pPr>
                <a:defRPr/>
              </a:pPr>
              <a:t>25</a:t>
            </a:fld>
            <a:endParaRPr lang="es-ES"/>
          </a:p>
        </p:txBody>
      </p:sp>
      <p:sp>
        <p:nvSpPr>
          <p:cNvPr id="46086" name="AutoShape 4" descr="data:image/jpg;base64,/9j/4AAQSkZJRgABAQAAAQABAAD/2wBDAAkGBwgHBgkIBwgKCgkLDRYPDQwMDRsUFRAWIB0iIiAdHx8kKDQsJCYxJx8fLT0tMTU3Ojo6Iys/RD84QzQ5Ojf/2wBDAQoKCg0MDRoPDxo3JR8lNzc3Nzc3Nzc3Nzc3Nzc3Nzc3Nzc3Nzc3Nzc3Nzc3Nzc3Nzc3Nzc3Nzc3Nzc3Nzc3Nzf/wAARCACgAOcDASIAAhEBAxEB/8QAHAAAAQUBAQEAAAAAAAAAAAAABAIDBQYHAQAI/8QAQxAAAgEDAgMFBQYEAwUJAAAAAQIDAAQRBSESMUEGEyJRYRQycYGRB0JSobHBFSNi0TNE8BY0gpLhJCVTZHKiwtPx/8QAGwEAAgMBAQEAAAAAAAAAAAAAAQIAAwQFBgf/xAAoEQACAgEEAgIBBAMAAAAAAAAAAQIRAwQSITFBUQUiEwYjMnGRweH/2gAMAwEAAhEDEQA/AM3itIpMKCY/6juDXLjTriEBipZDyZdwal7gRhYrqNAYJ1DFD0PX86et1yhNs5ZesZHL5Vy97TPfx0eOS4KzwMvTHnSvBjxIB6irDLZ29wNh3MnljY1Hz6c8RIKkjz6U28qnoZR65I8RKfcb61xomXoafMBXcZr38xfX5UdxQ8LXaB8V7HnRWVb30z8K93ULDYkHyqWD8bBiMKa02yj4LW2RlOVgjHL+kVnJtGYqEPvMFHzrUbqxvLW6kjK5VGK8s8v/AMrRgV2cv5GTjSYuNBwcyvwODT8QIAHtE6j+iZh+hoNZXTZ4Tj0p0XMJ5l1+VaaOI5BpMjKA13dEjlmZmH5nFIIB2LgjrxQxtn5lTTSyxNykBpXGCcZqULYpkyBjuiRsM2sJ2/5aQbeI+EQWLdCX0+3P/wAKcGcbUsYAHxzQoFgUiouVMFgG34T/AA63/wDroYueJ1NvYAj3SNPtxn/2UfKgLb8xQ8qgN7tQDYLE98zIq3LREkAiFEjz8OEA1m2rXlxdavfzPczOWuH8RlY5AOB18gPpWkSydyry/wDhIz7egzWUJxyIWJ3Y8RpJFWR8HpGLYBZjj1JpHyxS+EDrk14oT0pCkaY7iudaeERPT60/HaM3JaFg3JAYTPKnY7Z5GCqMnyqTjswMZwQfKj7e2C4Gw286G4rllSI6y0lpGAZCR1AFWWy0aG3CsY0Lk+9J7q+uPT86bjlW1QtEAH5Kx34frTJaeUiIcTluajJzVcm2ZJ5JTZJWmpi1vrSaNyVgdnZiSCxKMp5DYeLlXqEkge1snebAOQBnfrXqMZUqJCbiqBLIH+HmzZS3dsTn9qa7p4nBQspHTkaYOqzPMXyiJ0VFAAoqPU+IeMKx9RWVp+T7HizYmkl4HkvZBgSoG9SKIWaORcEtg9DyFMJLbPuU58yDS+5hbdJRg8smgalK/I3NbREkg7elCPaZPhapAQMv3lYelea3cjKjnUsWWOL8EQ0JHNaR3Q6c6lWTfxDHpTRhRs8waiZnlp0BWwMV3bOT4VmQt8Awra7hrsXUuQrjjOTWMXMREbYPStstZDc6fZXZGTNbROceZUZ/OtumfZ5v5rFtcWDkJJ/jQLn4Un2C1l5IV+dSPAGHvbetdMGRyBHpWw86yIm0QfcwDyx60HLpk0Q91iPxDrVjVWUDhJGORrvHIOqn41BSpGO4iORxbeY3FdW4cHLxsR1Iq2e8McKH5V7uVIyYUOOoFAhT2mzsEcjp4aQe9YYWHB82NXUQBjgQjPotd/hrPv3GPUioAz7ULeY6RqG44ltZT4R/TWZxWx7qMhSARscc6+i7rSzJp+oR8Jy9rMo9cocVhdhA8lrCVOfABVWR0Zs8tqI4WbYyF+pp5bIcyc48qlzaor4znn8zTgg4RgFR+9Z3MxvKyNjssNsvzNEpZ4B4cnHOjhE5OxDNnp/r0p7uWVDjOx2/vSuRVLKwAWzL0znktEwWcxPu7Y50X3MmAFG/7/6Ne80L8TMBxY3C7cqFlTm2CpaKzcVwx4R7oHU0fDwxYLgog3YDGWpEvdwpxzEMcbL1HyoK7uONjwNjzH7UOxeWNarOZ7ZgBwgEYwc9a9Qdy5eFgBgZ6V6mouiqRBKTXRIRSRXcUD6Qmx2O4I5g0THeEdfrQOK8KVxTLo5pRJmK9xtRUd6DzY/Wq8rkdT9adSY+ZpXjNcNbJFlW8jI8UZrqtbSHOGX41X0n9TT6XB2y31NLso0x1ifZMywRNE3BIPdO2K2fstY9/wBkdHcKGIs0GckGsEN1hD02OSDW4dkNXWDstoqLLg+xrkMOfP8AtWnTLlnD+fyqUINeyUm0506b+ooc28q7lG+XWpaDVlcDj4GB8jT/ALTaTe8uD51r5PLtkAVwfECPlXeFTyWp9rW2nXwurfHFDy6QOaYHwo2BkOYx0yK5wFeRzR0umzICRv8AI0O8EiDeMt6gZo2ChpJpY+RIomHUSnvsT8qGOcbgj0NcIUjc1AMmrW6huCYnG7eA+oI/6189WkZW2Eaj/DZozn0OK2uGQwzI4KkqwO9Yxr0baR2p1eyGypdu8YI+4/iXHyaqcytGTVJyjwelDg78v1ponmQD8KdivIXXhfhydtudOG2SQcUMg3zkHc1mOdyuwfvWXqc8hSxO+d2JxSJIHiAJU5O4NMMZCP5YA2/D6VFyGrCJLuXhI4+EfGkwSGPLhtz1FAIWaTibpvvtXpLgs2QTj9qNWHYGzTu5y7f9aYeQcWOYHUUKH4gD1pyPxeE7jypqDsocZg6kAg/CvVxUVAc/SvUCWQQJpYp9o8fdpHB6Ulo+kqDEV6lla4BQsO0TivYpRFeo2LtOA0tWpOK6KhOUKZyFOP1rUtFvGTRtNQsMC1QflWVSf4bfCtG00kaXYD/y0f6Vfg7OZ8m3sVlkhv8AfYsvqDR0Opyr7s7fPBqqh9+Zrs17HZW5mmO2eFVGMs3kP3NabSRxa5LxBqpVC8jBIx70hwoA9SdqQvbnSIdkv55guc9zbtIq4wT4uW2RnfqKx/UL67uJGa4lLLISe6ZiyRbD3RvjoOWfXJ2bjncTKWkZ5OJVV3LDhLEksOm2OpPOqZZfRasfs3jS+19jqMixRTlZH/w0nhMTSf8ApB5/Kpf2qCTaZOHHXBH7V88xavFa3MF5ClxdyKVdJ55TwqwPF4gNzyBwCo23BHOQ0XttrNhcMZ7mW7sxNm5lZeIheEZxvtjGcDmTvnYUYyvsSUfRu3dWM+4ZcnzNNS6RC4yj4+FUC27d2j6zFZywMttckJa3nF4JW4QSp6ruwA+eedWSLVuA5JdT5Zq2iuw2bRZkPFG4YDesz+2DRZLefS9WVPFKDaTlTzIHEh+mR8q02HWmA2k4h/XVa+1e6W67HLKyKxivoeQ5ZyP3pJr6iZK2sxUhlxxAggY3FKS4mjORIRjpUuHs5cBmKMep3pMllBKx7toyPPOM1lv2cvevINb6tLHjvDxA9CM0aLmzuU/mpwMOqnf/AFy/OgpNKI9zLfChWspUOxG1BpeAbYPolGs0kTEDhzjPDnlQElkykgoV9elID3MDZ8RGcjHSiotSOyzeIc8YBqcoFSj0R7wsu+CRSFZgc8seeanC1ncgbNE/nnIpqewynFwqwO54aikTf7Ao7rvFAbwnqfOvUia2eLdRxdK9TcDfUWlhGygrPxE1xtPZTsc+vSkQvCcGNiuPWjI5CB7wI+NZXaPrsI4pIAa1YdKbaBh0qaVkYYNKNsrjK1NzHeki+iAMLc6SUIqcex3PhB+dDyWmOWc+WKKmZ56OSIvgpPDRz2zLscU0YWB5U24zywSQK6+Bh6VotgD/AAuwOP8ALR/pVAkjIVifKtLsICdK04YOTaRkeuwrTp3bOL8pDbFWNKu+/Ty3P051VdW1L2y5EsIcwR7RNwleEDYnHmSD8Ns7irlcJJFbXM0LAyQJJjhI8LqhIHxBqjwRk28CxmM7QBASeZCgE+mCx9cnyq3K2qRxsaTY2+LiPEYTiJwgXoRywPTP1P8AV4mJWAjZlDM54Twgljx4Iwc7b5x6+WDu5EjXFx3VlC7ysVijMZ3YtxYzkblsMT6DpjNO3FmVu5rYvE9xazd2zxEkKV2226EsMjqc9QWra8j2ugYFQjrG4TK4ZGyRkkHbpvw+v9nnlMWjT3VklwL60mjzIjEokRyCSuPxDHoCackDxcMkkOACpzH7o3B2/bHRh8DM9jbdpJbi6KFLdYe4HegKspY7jyOADny4hUgm3yCfCH9H0WO4vNN1ltUiuraACWOC3iwBIMc254BUHHTGBgCrU1wyswbORvw8zv8A6NUKyjn0ntLremdn5hJE9g9yighlhkChtumRkgfEZ5VKdj9PsYdJg1S1a4lur6Id/JM+TxAnix/xddzitPRnLULz1OfjUN2+unbsfcIGOPa4TjPqaMGSPE2PSobtxk9lJ9/81CPzNSXQsuikLcuvLHLqKcW8PUbelBdAa5vWZpGBwRMQ6my83YD40UupK3vxpJ8arhOOea53jD3Til2IR4ky0Ce0cYZWRunCdq49rbSeMNuPMb1XFupF6g/GnFvWA339BS7GhPxSXROrp6cJeMAAYyeLnuKUsFzCMoWU/HP+uVRcGoAYAJ+BNFJfkDxMcE8wfSlcWI4zXYWxEgPeo0bZ94JtXqEF3OjZifbyJz+VeqUxNrK4FaM4OQRT0dw6/eqYNolxkOqlhsWXnQdxpckeSm4pN8Zdn1R6TLi5j0eivyNmNGw3ynr+dQzxshwy4pIJBobExoarJj4ZaortWG42PUedEK/GP5ZGOmaqcc7puCfrRUWoEbEn60jgzdj16fEiwMiEYZMfCmmtI390/WhLfUc82z6UbHcxSDDHFLyalPFNAV3YssTlhjAztvWwabo7y9n9KNvLwPJYRiNmGQrFNjj41l828DCNuIYPwrcexs0c3Y/R5CvEvska8vIY/atelfLPNfqKCjGFezEuwOn3dj2yNnqbkiFZAfEXSaV/CGU8jkfe9DQ1jpUwe3jkSSNUuGiuJSPDAUlCFiemFZiBzJwACRV4+0J73st2ji1LS57Wwjktj3bCzXDkEFkkbBJzhcbjABFF9o9N1HU9OsbnTdLhn029Iv7uBAqyW8jAM4BJ3ZssCSDyxjBrXJWjymOX2cUUdbq10WNP4BDIXw3De3GCxzgExpyUYAHE2djjckk1m0PjMlwHkLsxMikswPFuT13329cbZJF1ROz+qm6SCTU7RZAzRPcSxGN1wMZkG67cWwyQoOPWt6nPFd6hxW0UdlDIBGjhDHHywWIYkptgDbHoc5K065GWSF8MDup+6gt2eRzGy8SoSNxk7564OQT55PlSXhvNQtoQYp5tPsIivFFGeFckkkncZLNuef5VZ9X7Q3Fn3OnxaNY209ovczd9bhgEAJVACc4weI9TnpuahbrtDfXmifwy8idRDwOslsvdhFBJOQBgAAjAAABOeYFFRoR5ot0O6QyT6Z7DYwPoNosX/fOpFWZpQThUUsc4P4Bjz5LVh7JSy3F5NDY4fQbFGt7Zg5HeMWJ4mBHidtznYAEYAyAKdLf6x2iigskS4vVswGjjijLGNQoG+PeOBzO+cdNqtGmRDsf2Xnu9TiJuZ5AWt1l8xhUHTOAST6VYBSGOyvam41HVJNN1KNe+nkYwcCDwY4jwnG56b/M1I9ugR2Vm2/zUP6mo7sZHa3Et/q1tbz25STuYkLAoFKe6CME43PLG4ovtxI3+y8oxt7VD+9B9AfRRBy3ruNqbDnbPkK93mDVBiF8Bxud/hXDHXhIDzFdMtKSmIMWADimnQg+7RgkXG42rqtGccS7+tSwbmgDJXmDSklIzvjNG90j+XypJsgRkULBuXkbju2UAHcDlmvVxrRwSByr1QlQJKC9SQBbpfEDs67NRIil4eO3fvB6c6hZIJYz4gacguniIG4x61kcF4PqGPUyj9cge8iNnv4Rnz60xLZxPvGcHyNGxX0cyBJ0Dg9TzpT2MczZtW6e6x3pbaNEoQyq+yGltJE3wcedM4I5ipZ0nh95TgdCNqbbu5RmVMeop1Myz01dEeDg7Ej409FcunU49KdazyP5b8Xp1oZ4nRsEFaa0yjbOAfFfnlxHety+z3XIU7HaRHIwLCEhs+jtXz9zHiGR6VceyF9I2mrbw3AWaBiOBuqk5Bq7C0mc/5PfmxJPwzctSg07X9OlsrwcUEvvDIIrP+0Gs6n2J1hbO1RJdKDCfNy2XuVIIZDJnoTkZHkOVMWus31pgukqjzG4NWCw7WQzAJcpHKvUOAcfWtnB5rJCSVIhb3SuzGr6OvaXT4rxO/GTZwJnhy2COFAeEAoxyARvk55VGx9k7TX4NSk0qym064t0VPYLsksxKDxEsdgfFv6dKmda0b2229o7PSh74yF5Va6aAsnREC5GSTknIyQCQdgGLPVNf0q17zWtKcKuUt7i+djMi/e4pV2CDbxOynPLOwCzUnGo9lDhHdTQDoPZOO4DWGraXDc3Aun4ZHuGyBwgPlkPiAKkYPI4HUkRmt2n8KaTsvpunGGd5oZLl4Jmd7xlGVUZ3A3yc5yd8L1sGkaxf5nubC2tbqVSoWK1ldIfZ8YZ0ldSW4W4QxUY5DpQ82uSaa4uoOyCvxXH82W6L3UzOqgBS+/Cc7g+IcO+ATUwuccjeTlf7GlCoJRdCFudVltr/APj0f+z1jZRrMYrexaIHiJHhYN45DjYEYyckHFVvV76Tt1fR2GmafdwW8TPMyq6l+7UgBuHOOLJA3OBnn7xqz2+n6r9oUFo82lyWFpaxNwztcP8Az3J8PCzqSFGSTgHO2+wxc+znYPTuzccz2TTy3M8CxSSSttgb4VfugnpvTvuwq/BULHQ7fSdNhsbVfAg45HYgtI55k4+nwAqE7e27L2TnYnYXcIx8zWn3elYPiQr8qpn2m6e0fYi6fPu3MBPx4j/eg+gvhGPFc8vrScfWiihAwBsKaK771nsx2Mkb0nB8qfJHlXNqhLGQT5V7ibO1OhVrpQUAWNiR160tZ3AO9e4BXeAdagOGLW7Ye94h5V6kcA6c69QJUSSguOOPExB8sim5rdHyykZ8qB74iIFiN6dt58keVZtrR9KWeM/qxPC6HOCKfhuXQ44iB5V1pFfnTRUDlQ7Im4v6slodQJAWQhk8mGadMNncbrmJvNRtUKpIHOnY5SORNK4mqGptVJBsunzR+KMiRfNDQ/G4yrgMOoNPwXbx7g4PTFF99b3AxOiserKMGhyi2oTXBFmG3k3GUqS7K2kw1+GKNO876OQADrhS37Ul9MSTe2lDD8J2NL0S7uOz+uWeolHxBJlgOfCQQwHyJqzHL7Ix6vTP8Tpcl4tJDGxQO0bA4KOOdFSW9tMM3VqA3R4/DU8ZLDVII5nijnhlQPHKo4WIPWhm0cIT7BdYB37uby+NdJI8VkbumQ406dRxafdBh+CTY0RDrV/YEx3cTiPqHXjU/GnJ4ZoDi7gZPJguR9acjlZlAVkkXqG3pil8jdg+iyXD3MqTm5klVzc+0vxoFbIjQn3E6FVxsceWLjo19p1rbR2lkFS3TZFDseEc8DP6dKpctjZzMTwvbydWTl9KZazv7YccDrcp5jY/SpQDU45oZB4JVJp8ZA8x6Vltpr09s3DLxRsOjbVYdP7TA+9IaFELgVBG4qofahYJN2C1dY13RFm/5HUn8ganLbWoJlydx5r/AGr2tRRanoeo2aOG761kjP8AxIR+9Bp0CVUfObWLsisACD5UJNZFSOIc6ldPZpLC3ckboCQT6U6FBJD5GBkZ61i3NM4ryNNorj2x+7vvih3jdTuKsstsjAcQ4RnqOdDyWGUULyNFTLFm9lez1+ldDHyqTn08gE8J9KDktXXOAae0WKcWMhhS1YGmmQqSDt8q4CQCfKiN2EA5PPYcq9TXFg16gCgcRl2wMk529aNMIt4hxczXIZCksUrqgBXwoOgA50i4laZz5VTK7o+gYlBQcvJxCSaeGcUyi4FLZ8DApSxOlyLziucYFMGT1pDvtRURZZUgzvBn3qWsvy+BqK4znmafjkouAIaltkrFdMvUn9akItRDpwSAOvk1V9ZD504suCM0m01w1jiuzd/s5tbXUOxNjxsEkSSZAc8h3jYH0Iqam0a6h3ThlX0rL/s/1w2mgdyHI4bp/DnbcKf3q/ad2tKgZIIxyroY/wCKPIatfvS/thQeWLMbAleqsNhQ0tjZXJJ4DA/44zkVNR61p14FSZVZiOYpR0y0uPFaz4P4WNOZStSaZeRLmIpcxjyOGoMOsb4PHE/kwqzTWF5bMWKsQPvIKZkkWReC7ijlX+td/wAqICDlCyjhnjST1wDigZtLjGWtpmiPkdxVgbTLZ/8AdJ2gY8kf3T8KDms7y3AMsHEo+/Gc1AWQgmv7EgupZejoedS+i9oz7VGsje8cFW8qZLq/XB/CelByWqe1RyOi7MD4djjNQDMr0q/7q2SMOfDtsakkvA2M4/WqtIj2lxPbvkNFKyMPUHFORXZU4Un61klBNnPyYbbLT3/Ep4T023pLTsGC4OedQsN70k2+dGR3CuMbY+NVuNGd4mg/21SV4wCo6cq53tvLnvAMHkM0I4DDY/SmHDLuCaCQqig57OGfJjbI6CgrjS8b9PNaa9odNjxH4U4mpOpwf7Ufsh0pLoDltJEPLb1r1SS38b7Oo+Vep7Y+6XorkJQ2xJJMmcL6UuOfhHCaEU8Dn150+CCuCOfWjJHssOV7VQ+02RzpoyHNN4I5Zx8K6AzclP0pVFFsssmK464zV3uJcZ4a6Ldm2d1XHnR4Bc34EDORXS2KIS1UAF50wfLc08LO0bJFwxO2AF64oNodY51/0D73avGSjhZ2uRiSYjG/gOxrgsIyP5aXLkcysTEfpQTRJRku2v8AIf2cvCltcw7huNXU/LB/apiK7mTPBJjHxoDs3ZQQaj3l/puo+ymFgH7tgvHkYJ25Cpy3vuxqGU3NzJGE2WIlizH1xyFacb4ORqVU/Y5ba1PAPGSwzzHwqXs+1jwk4lK+Wf8AXlUU1x2JdUSDV3ErbEljwIPPcb029toLyqlr2jt2Dc+IqAPrVlmVov2ldu8ECSVXXHWp+37Q6TfqO+RQzcyDish/hdpLGZotY0/qcGQZYeex9K9FpuqQwrJYskoO5WNwfnzqAo2Y2FlcjisrpVP4TTTWWoWvjXxr5Icj6Vk0Gp6xa4D21wR5ohqXsO2+pWRzKtzGoGMPG2NvlRAXWdbW5OL21CSfiTwn9KAl0gO3/Y7hWzyjkOCaGtvtDtJk4dUtVceqYP50bHrPZjUgAl41pI5xhjsKlgaMP7c2jxdsNYjaPDLPluHfcqp/eq6yMp2rWftG7L2sME/aXRtYjupJriNJoONWViw4QR1B2H51nk6IDi6tZYiRu43FZ5cMzybjIhxIw55p6K5ZeRoo2Hef7tKsuegOCKEltHQ4KspocMFxlwyQt9SZBjp686OivYpPeIY45Gq2UdTtmurM64oOHoSWBPotLQRy7o2M8lPKhprIoM9fSoiDUJIztipO31bOFk+dLTRQ8c4g5jIO5+fnXqPZoZwGUjJ6V6hYNx//2Q=="/>
          <p:cNvSpPr>
            <a:spLocks noChangeAspect="1" noChangeArrowheads="1"/>
          </p:cNvSpPr>
          <p:nvPr/>
        </p:nvSpPr>
        <p:spPr bwMode="auto">
          <a:xfrm>
            <a:off x="155575" y="-517525"/>
            <a:ext cx="1562100" cy="1085850"/>
          </a:xfrm>
          <a:prstGeom prst="rect">
            <a:avLst/>
          </a:prstGeom>
          <a:noFill/>
          <a:ln w="9525">
            <a:noFill/>
            <a:miter lim="800000"/>
            <a:headEnd/>
            <a:tailEnd/>
          </a:ln>
        </p:spPr>
        <p:txBody>
          <a:bodyPr/>
          <a:lstStyle/>
          <a:p>
            <a:endParaRPr lang="es-ES_tradnl">
              <a:latin typeface="Calibri" pitchFamily="34" charset="0"/>
            </a:endParaRPr>
          </a:p>
        </p:txBody>
      </p:sp>
      <p:sp>
        <p:nvSpPr>
          <p:cNvPr id="46087" name="AutoShape 6" descr="data:image/jpg;base64,/9j/4AAQSkZJRgABAQAAAQABAAD/2wBDAAkGBwgHBgkIBwgKCgkLDRYPDQwMDRsUFRAWIB0iIiAdHx8kKDQsJCYxJx8fLT0tMTU3Ojo6Iys/RD84QzQ5Ojf/2wBDAQoKCg0MDRoPDxo3JR8lNzc3Nzc3Nzc3Nzc3Nzc3Nzc3Nzc3Nzc3Nzc3Nzc3Nzc3Nzc3Nzc3Nzc3Nzc3Nzc3Nzf/wAARCACgAOcDASIAAhEBAxEB/8QAHAAAAQUBAQEAAAAAAAAAAAAABAIDBQYHAQAI/8QAQxAAAgEDAgMFBQYEAwUJAAAAAQIDAAQRBSESMUEGEyJRYRQycYGRB0JSobHBFSNi0TNE8BY0gpLhJCVTZHKiwtPx/8QAGwEAAgMBAQEAAAAAAAAAAAAAAQIAAwQFBgf/xAAoEQACAgEEAgIBBAMAAAAAAAAAAQIRAwQSITFBUQUiEwYjMnGRweH/2gAMAwEAAhEDEQA/AM3itIpMKCY/6juDXLjTriEBipZDyZdwal7gRhYrqNAYJ1DFD0PX86et1yhNs5ZesZHL5Vy97TPfx0eOS4KzwMvTHnSvBjxIB6irDLZ29wNh3MnljY1Hz6c8RIKkjz6U28qnoZR65I8RKfcb61xomXoafMBXcZr38xfX5UdxQ8LXaB8V7HnRWVb30z8K93ULDYkHyqWD8bBiMKa02yj4LW2RlOVgjHL+kVnJtGYqEPvMFHzrUbqxvLW6kjK5VGK8s8v/AMrRgV2cv5GTjSYuNBwcyvwODT8QIAHtE6j+iZh+hoNZXTZ4Tj0p0XMJ5l1+VaaOI5BpMjKA13dEjlmZmH5nFIIB2LgjrxQxtn5lTTSyxNykBpXGCcZqULYpkyBjuiRsM2sJ2/5aQbeI+EQWLdCX0+3P/wAKcGcbUsYAHxzQoFgUiouVMFgG34T/AA63/wDroYueJ1NvYAj3SNPtxn/2UfKgLb8xQ8qgN7tQDYLE98zIq3LREkAiFEjz8OEA1m2rXlxdavfzPczOWuH8RlY5AOB18gPpWkSydyry/wDhIz7egzWUJxyIWJ3Y8RpJFWR8HpGLYBZjj1JpHyxS+EDrk14oT0pCkaY7iudaeERPT60/HaM3JaFg3JAYTPKnY7Z5GCqMnyqTjswMZwQfKj7e2C4Gw286G4rllSI6y0lpGAZCR1AFWWy0aG3CsY0Lk+9J7q+uPT86bjlW1QtEAH5Kx34frTJaeUiIcTluajJzVcm2ZJ5JTZJWmpi1vrSaNyVgdnZiSCxKMp5DYeLlXqEkge1snebAOQBnfrXqMZUqJCbiqBLIH+HmzZS3dsTn9qa7p4nBQspHTkaYOqzPMXyiJ0VFAAoqPU+IeMKx9RWVp+T7HizYmkl4HkvZBgSoG9SKIWaORcEtg9DyFMJLbPuU58yDS+5hbdJRg8smgalK/I3NbREkg7elCPaZPhapAQMv3lYelea3cjKjnUsWWOL8EQ0JHNaR3Q6c6lWTfxDHpTRhRs8waiZnlp0BWwMV3bOT4VmQt8Awra7hrsXUuQrjjOTWMXMREbYPStstZDc6fZXZGTNbROceZUZ/OtumfZ5v5rFtcWDkJJ/jQLn4Un2C1l5IV+dSPAGHvbetdMGRyBHpWw86yIm0QfcwDyx60HLpk0Q91iPxDrVjVWUDhJGORrvHIOqn41BSpGO4iORxbeY3FdW4cHLxsR1Iq2e8McKH5V7uVIyYUOOoFAhT2mzsEcjp4aQe9YYWHB82NXUQBjgQjPotd/hrPv3GPUioAz7ULeY6RqG44ltZT4R/TWZxWx7qMhSARscc6+i7rSzJp+oR8Jy9rMo9cocVhdhA8lrCVOfABVWR0Zs8tqI4WbYyF+pp5bIcyc48qlzaor4znn8zTgg4RgFR+9Z3MxvKyNjssNsvzNEpZ4B4cnHOjhE5OxDNnp/r0p7uWVDjOx2/vSuRVLKwAWzL0znktEwWcxPu7Y50X3MmAFG/7/6Ne80L8TMBxY3C7cqFlTm2CpaKzcVwx4R7oHU0fDwxYLgog3YDGWpEvdwpxzEMcbL1HyoK7uONjwNjzH7UOxeWNarOZ7ZgBwgEYwc9a9Qdy5eFgBgZ6V6mouiqRBKTXRIRSRXcUD6Qmx2O4I5g0THeEdfrQOK8KVxTLo5pRJmK9xtRUd6DzY/Wq8rkdT9adSY+ZpXjNcNbJFlW8jI8UZrqtbSHOGX41X0n9TT6XB2y31NLso0x1ifZMywRNE3BIPdO2K2fstY9/wBkdHcKGIs0GckGsEN1hD02OSDW4dkNXWDstoqLLg+xrkMOfP8AtWnTLlnD+fyqUINeyUm0506b+ooc28q7lG+XWpaDVlcDj4GB8jT/ALTaTe8uD51r5PLtkAVwfECPlXeFTyWp9rW2nXwurfHFDy6QOaYHwo2BkOYx0yK5wFeRzR0umzICRv8AI0O8EiDeMt6gZo2ChpJpY+RIomHUSnvsT8qGOcbgj0NcIUjc1AMmrW6huCYnG7eA+oI/6189WkZW2Eaj/DZozn0OK2uGQwzI4KkqwO9Yxr0baR2p1eyGypdu8YI+4/iXHyaqcytGTVJyjwelDg78v1ponmQD8KdivIXXhfhydtudOG2SQcUMg3zkHc1mOdyuwfvWXqc8hSxO+d2JxSJIHiAJU5O4NMMZCP5YA2/D6VFyGrCJLuXhI4+EfGkwSGPLhtz1FAIWaTibpvvtXpLgs2QTj9qNWHYGzTu5y7f9aYeQcWOYHUUKH4gD1pyPxeE7jypqDsocZg6kAg/CvVxUVAc/SvUCWQQJpYp9o8fdpHB6Ulo+kqDEV6lla4BQsO0TivYpRFeo2LtOA0tWpOK6KhOUKZyFOP1rUtFvGTRtNQsMC1QflWVSf4bfCtG00kaXYD/y0f6Vfg7OZ8m3sVlkhv8AfYsvqDR0Opyr7s7fPBqqh9+Zrs17HZW5mmO2eFVGMs3kP3NabSRxa5LxBqpVC8jBIx70hwoA9SdqQvbnSIdkv55guc9zbtIq4wT4uW2RnfqKx/UL67uJGa4lLLISe6ZiyRbD3RvjoOWfXJ2bjncTKWkZ5OJVV3LDhLEksOm2OpPOqZZfRasfs3jS+19jqMixRTlZH/w0nhMTSf8ApB5/Kpf2qCTaZOHHXBH7V88xavFa3MF5ClxdyKVdJ55TwqwPF4gNzyBwCo23BHOQ0XttrNhcMZ7mW7sxNm5lZeIheEZxvtjGcDmTvnYUYyvsSUfRu3dWM+4ZcnzNNS6RC4yj4+FUC27d2j6zFZywMttckJa3nF4JW4QSp6ruwA+eedWSLVuA5JdT5Zq2iuw2bRZkPFG4YDesz+2DRZLefS9WVPFKDaTlTzIHEh+mR8q02HWmA2k4h/XVa+1e6W67HLKyKxivoeQ5ZyP3pJr6iZK2sxUhlxxAggY3FKS4mjORIRjpUuHs5cBmKMep3pMllBKx7toyPPOM1lv2cvevINb6tLHjvDxA9CM0aLmzuU/mpwMOqnf/AFy/OgpNKI9zLfChWspUOxG1BpeAbYPolGs0kTEDhzjPDnlQElkykgoV9elID3MDZ8RGcjHSiotSOyzeIc8YBqcoFSj0R7wsu+CRSFZgc8seeanC1ncgbNE/nnIpqewynFwqwO54aikTf7Ao7rvFAbwnqfOvUia2eLdRxdK9TcDfUWlhGygrPxE1xtPZTsc+vSkQvCcGNiuPWjI5CB7wI+NZXaPrsI4pIAa1YdKbaBh0qaVkYYNKNsrjK1NzHeki+iAMLc6SUIqcex3PhB+dDyWmOWc+WKKmZ56OSIvgpPDRz2zLscU0YWB5U24zywSQK6+Bh6VotgD/AAuwOP8ALR/pVAkjIVifKtLsICdK04YOTaRkeuwrTp3bOL8pDbFWNKu+/Ty3P051VdW1L2y5EsIcwR7RNwleEDYnHmSD8Ns7irlcJJFbXM0LAyQJJjhI8LqhIHxBqjwRk28CxmM7QBASeZCgE+mCx9cnyq3K2qRxsaTY2+LiPEYTiJwgXoRywPTP1P8AV4mJWAjZlDM54Twgljx4Iwc7b5x6+WDu5EjXFx3VlC7ysVijMZ3YtxYzkblsMT6DpjNO3FmVu5rYvE9xazd2zxEkKV2226EsMjqc9QWra8j2ugYFQjrG4TK4ZGyRkkHbpvw+v9nnlMWjT3VklwL60mjzIjEokRyCSuPxDHoCackDxcMkkOACpzH7o3B2/bHRh8DM9jbdpJbi6KFLdYe4HegKspY7jyOADny4hUgm3yCfCH9H0WO4vNN1ltUiuraACWOC3iwBIMc254BUHHTGBgCrU1wyswbORvw8zv8A6NUKyjn0ntLremdn5hJE9g9yighlhkChtumRkgfEZ5VKdj9PsYdJg1S1a4lur6Id/JM+TxAnix/xddzitPRnLULz1OfjUN2+unbsfcIGOPa4TjPqaMGSPE2PSobtxk9lJ9/81CPzNSXQsuikLcuvLHLqKcW8PUbelBdAa5vWZpGBwRMQ6my83YD40UupK3vxpJ8arhOOea53jD3Til2IR4ky0Ce0cYZWRunCdq49rbSeMNuPMb1XFupF6g/GnFvWA339BS7GhPxSXROrp6cJeMAAYyeLnuKUsFzCMoWU/HP+uVRcGoAYAJ+BNFJfkDxMcE8wfSlcWI4zXYWxEgPeo0bZ94JtXqEF3OjZifbyJz+VeqUxNrK4FaM4OQRT0dw6/eqYNolxkOqlhsWXnQdxpckeSm4pN8Zdn1R6TLi5j0eivyNmNGw3ynr+dQzxshwy4pIJBobExoarJj4ZaortWG42PUedEK/GP5ZGOmaqcc7puCfrRUWoEbEn60jgzdj16fEiwMiEYZMfCmmtI390/WhLfUc82z6UbHcxSDDHFLyalPFNAV3YssTlhjAztvWwabo7y9n9KNvLwPJYRiNmGQrFNjj41l828DCNuIYPwrcexs0c3Y/R5CvEvska8vIY/atelfLPNfqKCjGFezEuwOn3dj2yNnqbkiFZAfEXSaV/CGU8jkfe9DQ1jpUwe3jkSSNUuGiuJSPDAUlCFiemFZiBzJwACRV4+0J73st2ji1LS57Wwjktj3bCzXDkEFkkbBJzhcbjABFF9o9N1HU9OsbnTdLhn029Iv7uBAqyW8jAM4BJ3ZssCSDyxjBrXJWjymOX2cUUdbq10WNP4BDIXw3De3GCxzgExpyUYAHE2djjckk1m0PjMlwHkLsxMikswPFuT13329cbZJF1ROz+qm6SCTU7RZAzRPcSxGN1wMZkG67cWwyQoOPWt6nPFd6hxW0UdlDIBGjhDHHywWIYkptgDbHoc5K065GWSF8MDup+6gt2eRzGy8SoSNxk7564OQT55PlSXhvNQtoQYp5tPsIivFFGeFckkkncZLNuef5VZ9X7Q3Fn3OnxaNY209ovczd9bhgEAJVACc4weI9TnpuahbrtDfXmifwy8idRDwOslsvdhFBJOQBgAAjAAABOeYFFRoR5ot0O6QyT6Z7DYwPoNosX/fOpFWZpQThUUsc4P4Bjz5LVh7JSy3F5NDY4fQbFGt7Zg5HeMWJ4mBHidtznYAEYAyAKdLf6x2iigskS4vVswGjjijLGNQoG+PeOBzO+cdNqtGmRDsf2Xnu9TiJuZ5AWt1l8xhUHTOAST6VYBSGOyvam41HVJNN1KNe+nkYwcCDwY4jwnG56b/M1I9ugR2Vm2/zUP6mo7sZHa3Et/q1tbz25STuYkLAoFKe6CME43PLG4ovtxI3+y8oxt7VD+9B9AfRRBy3ruNqbDnbPkK93mDVBiF8Bxud/hXDHXhIDzFdMtKSmIMWADimnQg+7RgkXG42rqtGccS7+tSwbmgDJXmDSklIzvjNG90j+XypJsgRkULBuXkbju2UAHcDlmvVxrRwSByr1QlQJKC9SQBbpfEDs67NRIil4eO3fvB6c6hZIJYz4gacguniIG4x61kcF4PqGPUyj9cge8iNnv4Rnz60xLZxPvGcHyNGxX0cyBJ0Dg9TzpT2MczZtW6e6x3pbaNEoQyq+yGltJE3wcedM4I5ipZ0nh95TgdCNqbbu5RmVMeop1Myz01dEeDg7Ej409FcunU49KdazyP5b8Xp1oZ4nRsEFaa0yjbOAfFfnlxHety+z3XIU7HaRHIwLCEhs+jtXz9zHiGR6VceyF9I2mrbw3AWaBiOBuqk5Bq7C0mc/5PfmxJPwzctSg07X9OlsrwcUEvvDIIrP+0Gs6n2J1hbO1RJdKDCfNy2XuVIIZDJnoTkZHkOVMWus31pgukqjzG4NWCw7WQzAJcpHKvUOAcfWtnB5rJCSVIhb3SuzGr6OvaXT4rxO/GTZwJnhy2COFAeEAoxyARvk55VGx9k7TX4NSk0qym064t0VPYLsksxKDxEsdgfFv6dKmda0b2229o7PSh74yF5Va6aAsnREC5GSTknIyQCQdgGLPVNf0q17zWtKcKuUt7i+djMi/e4pV2CDbxOynPLOwCzUnGo9lDhHdTQDoPZOO4DWGraXDc3Aun4ZHuGyBwgPlkPiAKkYPI4HUkRmt2n8KaTsvpunGGd5oZLl4Jmd7xlGVUZ3A3yc5yd8L1sGkaxf5nubC2tbqVSoWK1ldIfZ8YZ0ldSW4W4QxUY5DpQ82uSaa4uoOyCvxXH82W6L3UzOqgBS+/Cc7g+IcO+ATUwuccjeTlf7GlCoJRdCFudVltr/APj0f+z1jZRrMYrexaIHiJHhYN45DjYEYyckHFVvV76Tt1fR2GmafdwW8TPMyq6l+7UgBuHOOLJA3OBnn7xqz2+n6r9oUFo82lyWFpaxNwztcP8Az3J8PCzqSFGSTgHO2+wxc+znYPTuzccz2TTy3M8CxSSSttgb4VfugnpvTvuwq/BULHQ7fSdNhsbVfAg45HYgtI55k4+nwAqE7e27L2TnYnYXcIx8zWn3elYPiQr8qpn2m6e0fYi6fPu3MBPx4j/eg+gvhGPFc8vrScfWiihAwBsKaK771nsx2Mkb0nB8qfJHlXNqhLGQT5V7ibO1OhVrpQUAWNiR160tZ3AO9e4BXeAdagOGLW7Ye94h5V6kcA6c69QJUSSguOOPExB8sim5rdHyykZ8qB74iIFiN6dt58keVZtrR9KWeM/qxPC6HOCKfhuXQ44iB5V1pFfnTRUDlQ7Im4v6slodQJAWQhk8mGadMNncbrmJvNRtUKpIHOnY5SORNK4mqGptVJBsunzR+KMiRfNDQ/G4yrgMOoNPwXbx7g4PTFF99b3AxOiserKMGhyi2oTXBFmG3k3GUqS7K2kw1+GKNO876OQADrhS37Ul9MSTe2lDD8J2NL0S7uOz+uWeolHxBJlgOfCQQwHyJqzHL7Ix6vTP8Tpcl4tJDGxQO0bA4KOOdFSW9tMM3VqA3R4/DU8ZLDVII5nijnhlQPHKo4WIPWhm0cIT7BdYB37uby+NdJI8VkbumQ406dRxafdBh+CTY0RDrV/YEx3cTiPqHXjU/GnJ4ZoDi7gZPJguR9acjlZlAVkkXqG3pil8jdg+iyXD3MqTm5klVzc+0vxoFbIjQn3E6FVxsceWLjo19p1rbR2lkFS3TZFDseEc8DP6dKpctjZzMTwvbydWTl9KZazv7YccDrcp5jY/SpQDU45oZB4JVJp8ZA8x6Vltpr09s3DLxRsOjbVYdP7TA+9IaFELgVBG4qofahYJN2C1dY13RFm/5HUn8ganLbWoJlydx5r/AGr2tRRanoeo2aOG761kjP8AxIR+9Bp0CVUfObWLsisACD5UJNZFSOIc6ldPZpLC3ckboCQT6U6FBJD5GBkZ61i3NM4ryNNorj2x+7vvih3jdTuKsstsjAcQ4RnqOdDyWGUULyNFTLFm9lez1+ldDHyqTn08gE8J9KDktXXOAae0WKcWMhhS1YGmmQqSDt8q4CQCfKiN2EA5PPYcq9TXFg16gCgcRl2wMk529aNMIt4hxczXIZCksUrqgBXwoOgA50i4laZz5VTK7o+gYlBQcvJxCSaeGcUyi4FLZ8DApSxOlyLziucYFMGT1pDvtRURZZUgzvBn3qWsvy+BqK4znmafjkouAIaltkrFdMvUn9akItRDpwSAOvk1V9ZD504suCM0m01w1jiuzd/s5tbXUOxNjxsEkSSZAc8h3jYH0Iqam0a6h3ThlX0rL/s/1w2mgdyHI4bp/DnbcKf3q/ad2tKgZIIxyroY/wCKPIatfvS/thQeWLMbAleqsNhQ0tjZXJJ4DA/44zkVNR61p14FSZVZiOYpR0y0uPFaz4P4WNOZStSaZeRLmIpcxjyOGoMOsb4PHE/kwqzTWF5bMWKsQPvIKZkkWReC7ijlX+td/wAqICDlCyjhnjST1wDigZtLjGWtpmiPkdxVgbTLZ/8AdJ2gY8kf3T8KDms7y3AMsHEo+/Gc1AWQgmv7EgupZejoedS+i9oz7VGsje8cFW8qZLq/XB/CelByWqe1RyOi7MD4djjNQDMr0q/7q2SMOfDtsakkvA2M4/WqtIj2lxPbvkNFKyMPUHFORXZU4Un61klBNnPyYbbLT3/Ep4T023pLTsGC4OedQsN70k2+dGR3CuMbY+NVuNGd4mg/21SV4wCo6cq53tvLnvAMHkM0I4DDY/SmHDLuCaCQqig57OGfJjbI6CgrjS8b9PNaa9odNjxH4U4mpOpwf7Ufsh0pLoDltJEPLb1r1SS38b7Oo+Vep7Y+6XorkJQ2xJJMmcL6UuOfhHCaEU8Dn150+CCuCOfWjJHssOV7VQ+02RzpoyHNN4I5Zx8K6AzclP0pVFFsssmK464zV3uJcZ4a6Ldm2d1XHnR4Bc34EDORXS2KIS1UAF50wfLc08LO0bJFwxO2AF64oNodY51/0D73avGSjhZ2uRiSYjG/gOxrgsIyP5aXLkcysTEfpQTRJRku2v8AIf2cvCltcw7huNXU/LB/apiK7mTPBJjHxoDs3ZQQaj3l/puo+ymFgH7tgvHkYJ25Cpy3vuxqGU3NzJGE2WIlizH1xyFacb4ORqVU/Y5ba1PAPGSwzzHwqXs+1jwk4lK+Wf8AXlUU1x2JdUSDV3ErbEljwIPPcb029toLyqlr2jt2Dc+IqAPrVlmVov2ldu8ECSVXXHWp+37Q6TfqO+RQzcyDish/hdpLGZotY0/qcGQZYeex9K9FpuqQwrJYskoO5WNwfnzqAo2Y2FlcjisrpVP4TTTWWoWvjXxr5Icj6Vk0Gp6xa4D21wR5ohqXsO2+pWRzKtzGoGMPG2NvlRAXWdbW5OL21CSfiTwn9KAl0gO3/Y7hWzyjkOCaGtvtDtJk4dUtVceqYP50bHrPZjUgAl41pI5xhjsKlgaMP7c2jxdsNYjaPDLPluHfcqp/eq6yMp2rWftG7L2sME/aXRtYjupJriNJoONWViw4QR1B2H51nk6IDi6tZYiRu43FZ5cMzybjIhxIw55p6K5ZeRoo2Hef7tKsuegOCKEltHQ4KspocMFxlwyQt9SZBjp686OivYpPeIY45Gq2UdTtmurM64oOHoSWBPotLQRy7o2M8lPKhprIoM9fSoiDUJIztipO31bOFk+dLTRQ8c4g5jIO5+fnXqPZoZwGUjJ6V6hYNx//2Q=="/>
          <p:cNvSpPr>
            <a:spLocks noChangeAspect="1" noChangeArrowheads="1"/>
          </p:cNvSpPr>
          <p:nvPr/>
        </p:nvSpPr>
        <p:spPr bwMode="auto">
          <a:xfrm>
            <a:off x="155575" y="-517525"/>
            <a:ext cx="1562100" cy="1085850"/>
          </a:xfrm>
          <a:prstGeom prst="rect">
            <a:avLst/>
          </a:prstGeom>
          <a:noFill/>
          <a:ln w="9525">
            <a:noFill/>
            <a:miter lim="800000"/>
            <a:headEnd/>
            <a:tailEnd/>
          </a:ln>
        </p:spPr>
        <p:txBody>
          <a:bodyPr/>
          <a:lstStyle/>
          <a:p>
            <a:endParaRPr lang="es-ES_tradnl">
              <a:latin typeface="Calibri" pitchFamily="34" charset="0"/>
            </a:endParaRPr>
          </a:p>
        </p:txBody>
      </p:sp>
      <p:sp>
        <p:nvSpPr>
          <p:cNvPr id="12" name="11 Marcador de pie de página"/>
          <p:cNvSpPr>
            <a:spLocks noGrp="1"/>
          </p:cNvSpPr>
          <p:nvPr>
            <p:ph type="ftr" sz="quarter" idx="11"/>
          </p:nvPr>
        </p:nvSpPr>
        <p:spPr/>
        <p:txBody>
          <a:bodyPr/>
          <a:lstStyle/>
          <a:p>
            <a:pPr>
              <a:defRPr/>
            </a:pPr>
            <a:r>
              <a:rPr lang="es-ES" dirty="0"/>
              <a:t>RUTA DEL BICENTENARIO                             ZARAVA TOURS</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2"/>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2"/>
                                        </p:tgtEl>
                                        <p:attrNameLst>
                                          <p:attrName>ppt_y</p:attrName>
                                        </p:attrNameLst>
                                      </p:cBhvr>
                                      <p:tavLst>
                                        <p:tav tm="0">
                                          <p:val>
                                            <p:strVal val="#ppt_y"/>
                                          </p:val>
                                        </p:tav>
                                        <p:tav tm="100000">
                                          <p:val>
                                            <p:strVal val="#ppt_y"/>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80">
                                          <p:stCondLst>
                                            <p:cond delay="0"/>
                                          </p:stCondLst>
                                        </p:cTn>
                                        <p:tgtEl>
                                          <p:spTgt spid="3">
                                            <p:txEl>
                                              <p:pRg st="1" end="1"/>
                                            </p:txEl>
                                          </p:spTgt>
                                        </p:tgtEl>
                                      </p:cBhvr>
                                    </p:animEffect>
                                    <p:anim calcmode="lin" valueType="num">
                                      <p:cBhvr>
                                        <p:cTn id="1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xEl>
                                              <p:pRg st="1" end="1"/>
                                            </p:txEl>
                                          </p:spTgt>
                                        </p:tgtEl>
                                      </p:cBhvr>
                                      <p:to x="100000" y="60000"/>
                                    </p:animScale>
                                    <p:animScale>
                                      <p:cBhvr>
                                        <p:cTn id="22" dur="166" decel="50000">
                                          <p:stCondLst>
                                            <p:cond delay="676"/>
                                          </p:stCondLst>
                                        </p:cTn>
                                        <p:tgtEl>
                                          <p:spTgt spid="3">
                                            <p:txEl>
                                              <p:pRg st="1" end="1"/>
                                            </p:txEl>
                                          </p:spTgt>
                                        </p:tgtEl>
                                      </p:cBhvr>
                                      <p:to x="100000" y="100000"/>
                                    </p:animScale>
                                    <p:animScale>
                                      <p:cBhvr>
                                        <p:cTn id="23" dur="26">
                                          <p:stCondLst>
                                            <p:cond delay="1312"/>
                                          </p:stCondLst>
                                        </p:cTn>
                                        <p:tgtEl>
                                          <p:spTgt spid="3">
                                            <p:txEl>
                                              <p:pRg st="1" end="1"/>
                                            </p:txEl>
                                          </p:spTgt>
                                        </p:tgtEl>
                                      </p:cBhvr>
                                      <p:to x="100000" y="80000"/>
                                    </p:animScale>
                                    <p:animScale>
                                      <p:cBhvr>
                                        <p:cTn id="24" dur="166" decel="50000">
                                          <p:stCondLst>
                                            <p:cond delay="1338"/>
                                          </p:stCondLst>
                                        </p:cTn>
                                        <p:tgtEl>
                                          <p:spTgt spid="3">
                                            <p:txEl>
                                              <p:pRg st="1" end="1"/>
                                            </p:txEl>
                                          </p:spTgt>
                                        </p:tgtEl>
                                      </p:cBhvr>
                                      <p:to x="100000" y="100000"/>
                                    </p:animScale>
                                    <p:animScale>
                                      <p:cBhvr>
                                        <p:cTn id="25" dur="26">
                                          <p:stCondLst>
                                            <p:cond delay="1642"/>
                                          </p:stCondLst>
                                        </p:cTn>
                                        <p:tgtEl>
                                          <p:spTgt spid="3">
                                            <p:txEl>
                                              <p:pRg st="1" end="1"/>
                                            </p:txEl>
                                          </p:spTgt>
                                        </p:tgtEl>
                                      </p:cBhvr>
                                      <p:to x="100000" y="90000"/>
                                    </p:animScale>
                                    <p:animScale>
                                      <p:cBhvr>
                                        <p:cTn id="26" dur="166" decel="50000">
                                          <p:stCondLst>
                                            <p:cond delay="1668"/>
                                          </p:stCondLst>
                                        </p:cTn>
                                        <p:tgtEl>
                                          <p:spTgt spid="3">
                                            <p:txEl>
                                              <p:pRg st="1" end="1"/>
                                            </p:txEl>
                                          </p:spTgt>
                                        </p:tgtEl>
                                      </p:cBhvr>
                                      <p:to x="100000" y="100000"/>
                                    </p:animScale>
                                    <p:animScale>
                                      <p:cBhvr>
                                        <p:cTn id="27" dur="26">
                                          <p:stCondLst>
                                            <p:cond delay="1808"/>
                                          </p:stCondLst>
                                        </p:cTn>
                                        <p:tgtEl>
                                          <p:spTgt spid="3">
                                            <p:txEl>
                                              <p:pRg st="1" end="1"/>
                                            </p:txEl>
                                          </p:spTgt>
                                        </p:tgtEl>
                                      </p:cBhvr>
                                      <p:to x="100000" y="95000"/>
                                    </p:animScale>
                                    <p:animScale>
                                      <p:cBhvr>
                                        <p:cTn id="28" dur="166" decel="50000">
                                          <p:stCondLst>
                                            <p:cond delay="1834"/>
                                          </p:stCondLst>
                                        </p:cTn>
                                        <p:tgtEl>
                                          <p:spTgt spid="3">
                                            <p:txEl>
                                              <p:pRg st="1" end="1"/>
                                            </p:txEl>
                                          </p:spTgt>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1" presetClass="path" presetSubtype="0" accel="50000" decel="50000" fill="hold" nodeType="clickEffect">
                                  <p:stCondLst>
                                    <p:cond delay="0"/>
                                  </p:stCondLst>
                                  <p:childTnLst>
                                    <p:animMotion origin="layout" path="M 0 0  C 0.069 0  0.125 0.07467  0.125 0.16667  C 0.125 0.25867  0.069 0.33333  0 0.33333  C -0.069 0.33333  -0.125 0.25867  -0.125 0.16667  C -0.125 0.07467  -0.069 0  0 0  Z" pathEditMode="relative" ptsTypes="">
                                      <p:cBhvr>
                                        <p:cTn id="32" dur="2000" fill="hold"/>
                                        <p:tgtEl>
                                          <p:spTgt spid="3">
                                            <p:txEl>
                                              <p:pRg st="1" end="1"/>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Heroe mexicano"/>
          <p:cNvPicPr>
            <a:picLocks noChangeAspect="1" noChangeArrowheads="1"/>
          </p:cNvPicPr>
          <p:nvPr/>
        </p:nvPicPr>
        <p:blipFill>
          <a:blip r:embed="rId2"/>
          <a:srcRect/>
          <a:stretch>
            <a:fillRect/>
          </a:stretch>
        </p:blipFill>
        <p:spPr bwMode="auto">
          <a:xfrm>
            <a:off x="323850" y="260350"/>
            <a:ext cx="2232025" cy="1844675"/>
          </a:xfrm>
          <a:prstGeom prst="rect">
            <a:avLst/>
          </a:prstGeom>
          <a:noFill/>
          <a:ln w="9525">
            <a:noFill/>
            <a:miter lim="800000"/>
            <a:headEnd/>
            <a:tailEnd/>
          </a:ln>
        </p:spPr>
      </p:pic>
      <p:pic>
        <p:nvPicPr>
          <p:cNvPr id="48138" name="Picture 6" descr="C:\Users\Martha\AppData\Local\Microsoft\Windows\Temporary Internet Files\Low\Content.IE5\CCPXYWFA\doble[1].jpg"/>
          <p:cNvPicPr>
            <a:picLocks noChangeAspect="1" noChangeArrowheads="1"/>
          </p:cNvPicPr>
          <p:nvPr/>
        </p:nvPicPr>
        <p:blipFill>
          <a:blip r:embed="rId3"/>
          <a:srcRect/>
          <a:stretch>
            <a:fillRect/>
          </a:stretch>
        </p:blipFill>
        <p:spPr bwMode="auto">
          <a:xfrm>
            <a:off x="0" y="2060575"/>
            <a:ext cx="2994025" cy="2151063"/>
          </a:xfrm>
          <a:prstGeom prst="rect">
            <a:avLst/>
          </a:prstGeom>
          <a:noFill/>
          <a:ln w="9525">
            <a:noFill/>
            <a:miter lim="800000"/>
            <a:headEnd/>
            <a:tailEnd/>
          </a:ln>
        </p:spPr>
      </p:pic>
      <p:pic>
        <p:nvPicPr>
          <p:cNvPr id="48137" name="Picture 5" descr="C:\Users\Martha\AppData\Local\Microsoft\Windows\Temporary Internet Files\Low\Content.IE5\AHBAQ242\Mexico_Plaza_Guanajuato_023[1].jpg">
            <a:hlinkClick r:id="rId4" action="ppaction://hlinkfile"/>
          </p:cNvPr>
          <p:cNvPicPr>
            <a:picLocks noChangeAspect="1" noChangeArrowheads="1"/>
          </p:cNvPicPr>
          <p:nvPr/>
        </p:nvPicPr>
        <p:blipFill>
          <a:blip r:embed="rId5"/>
          <a:srcRect/>
          <a:stretch>
            <a:fillRect/>
          </a:stretch>
        </p:blipFill>
        <p:spPr bwMode="auto">
          <a:xfrm>
            <a:off x="0" y="4292600"/>
            <a:ext cx="3059113" cy="2565400"/>
          </a:xfrm>
          <a:prstGeom prst="rect">
            <a:avLst/>
          </a:prstGeom>
          <a:noFill/>
          <a:ln w="9525">
            <a:noFill/>
            <a:miter lim="800000"/>
            <a:headEnd/>
            <a:tailEnd/>
          </a:ln>
        </p:spPr>
      </p:pic>
      <p:pic>
        <p:nvPicPr>
          <p:cNvPr id="48136" name="Picture 4" descr="C:\Users\Martha\AppData\Local\Microsoft\Windows\Temporary Internet Files\Low\Content.IE5\2OEF9RLU\terraza[1].jpg"/>
          <p:cNvPicPr>
            <a:picLocks noChangeAspect="1" noChangeArrowheads="1"/>
          </p:cNvPicPr>
          <p:nvPr/>
        </p:nvPicPr>
        <p:blipFill>
          <a:blip r:embed="rId6"/>
          <a:srcRect/>
          <a:stretch>
            <a:fillRect/>
          </a:stretch>
        </p:blipFill>
        <p:spPr bwMode="auto">
          <a:xfrm>
            <a:off x="3059113" y="1196975"/>
            <a:ext cx="2952750" cy="1655763"/>
          </a:xfrm>
          <a:prstGeom prst="rect">
            <a:avLst/>
          </a:prstGeom>
          <a:noFill/>
          <a:ln w="9525">
            <a:noFill/>
            <a:miter lim="800000"/>
            <a:headEnd/>
            <a:tailEnd/>
          </a:ln>
        </p:spPr>
      </p:pic>
      <p:pic>
        <p:nvPicPr>
          <p:cNvPr id="48139" name="Picture 7" descr="C:\Users\Martha\AppData\Local\Microsoft\Windows\Temporary Internet Files\Low\Content.IE5\2OEF9RLU\DSC_6101[1].jpg"/>
          <p:cNvPicPr>
            <a:picLocks noChangeAspect="1" noChangeArrowheads="1"/>
          </p:cNvPicPr>
          <p:nvPr/>
        </p:nvPicPr>
        <p:blipFill>
          <a:blip r:embed="rId7"/>
          <a:srcRect/>
          <a:stretch>
            <a:fillRect/>
          </a:stretch>
        </p:blipFill>
        <p:spPr bwMode="auto">
          <a:xfrm>
            <a:off x="3059113" y="2852738"/>
            <a:ext cx="2952750" cy="1655762"/>
          </a:xfrm>
          <a:prstGeom prst="rect">
            <a:avLst/>
          </a:prstGeom>
          <a:noFill/>
          <a:ln w="9525">
            <a:noFill/>
            <a:miter lim="800000"/>
            <a:headEnd/>
            <a:tailEnd/>
          </a:ln>
        </p:spPr>
      </p:pic>
      <p:pic>
        <p:nvPicPr>
          <p:cNvPr id="48140" name="Picture 8" descr="C:\Users\Martha\AppData\Local\Microsoft\Windows\Temporary Internet Files\Low\Content.IE5\AHBAQ242\DSC_8370[1].jpg"/>
          <p:cNvPicPr>
            <a:picLocks noChangeAspect="1" noChangeArrowheads="1"/>
          </p:cNvPicPr>
          <p:nvPr/>
        </p:nvPicPr>
        <p:blipFill>
          <a:blip r:embed="rId8"/>
          <a:srcRect/>
          <a:stretch>
            <a:fillRect/>
          </a:stretch>
        </p:blipFill>
        <p:spPr bwMode="auto">
          <a:xfrm>
            <a:off x="3132138" y="4365625"/>
            <a:ext cx="2987675" cy="2349500"/>
          </a:xfrm>
          <a:prstGeom prst="rect">
            <a:avLst/>
          </a:prstGeom>
          <a:noFill/>
          <a:ln w="9525">
            <a:noFill/>
            <a:miter lim="800000"/>
            <a:headEnd/>
            <a:tailEnd/>
          </a:ln>
        </p:spPr>
      </p:pic>
      <p:pic>
        <p:nvPicPr>
          <p:cNvPr id="48134" name="Picture 2" descr="C:\Users\Martha\AppData\Local\Microsoft\Windows\Temporary Internet Files\Low\Content.IE5\CCPXYWFA\Centro_de_negocios[1].jpg"/>
          <p:cNvPicPr>
            <a:picLocks noChangeAspect="1" noChangeArrowheads="1"/>
          </p:cNvPicPr>
          <p:nvPr/>
        </p:nvPicPr>
        <p:blipFill>
          <a:blip r:embed="rId9"/>
          <a:srcRect/>
          <a:stretch>
            <a:fillRect/>
          </a:stretch>
        </p:blipFill>
        <p:spPr bwMode="auto">
          <a:xfrm>
            <a:off x="6156325" y="115888"/>
            <a:ext cx="2952750" cy="2160587"/>
          </a:xfrm>
          <a:prstGeom prst="rect">
            <a:avLst/>
          </a:prstGeom>
          <a:noFill/>
          <a:ln w="9525">
            <a:noFill/>
            <a:miter lim="800000"/>
            <a:headEnd/>
            <a:tailEnd/>
          </a:ln>
        </p:spPr>
      </p:pic>
      <p:pic>
        <p:nvPicPr>
          <p:cNvPr id="48135" name="Picture 3" descr="C:\Users\Martha\AppData\Local\Microsoft\Windows\Temporary Internet Files\Low\Content.IE5\AHBAQ242\Mexico_Plaza_Guanajuato_034[1].jpg"/>
          <p:cNvPicPr>
            <a:picLocks noChangeAspect="1" noChangeArrowheads="1"/>
          </p:cNvPicPr>
          <p:nvPr/>
        </p:nvPicPr>
        <p:blipFill>
          <a:blip r:embed="rId10"/>
          <a:srcRect/>
          <a:stretch>
            <a:fillRect/>
          </a:stretch>
        </p:blipFill>
        <p:spPr bwMode="auto">
          <a:xfrm>
            <a:off x="6119813" y="2303463"/>
            <a:ext cx="3024187" cy="2062162"/>
          </a:xfrm>
          <a:prstGeom prst="rect">
            <a:avLst/>
          </a:prstGeom>
          <a:noFill/>
          <a:ln w="9525">
            <a:noFill/>
            <a:miter lim="800000"/>
            <a:headEnd/>
            <a:tailEnd/>
          </a:ln>
        </p:spPr>
      </p:pic>
      <p:pic>
        <p:nvPicPr>
          <p:cNvPr id="48141" name="Picture 9" descr="C:\Users\Martha\AppData\Local\Microsoft\Windows\Temporary Internet Files\Low\Content.IE5\AHBAQ242\DSC_8466[1].jpg"/>
          <p:cNvPicPr>
            <a:picLocks noChangeAspect="1" noChangeArrowheads="1"/>
          </p:cNvPicPr>
          <p:nvPr/>
        </p:nvPicPr>
        <p:blipFill>
          <a:blip r:embed="rId11"/>
          <a:srcRect/>
          <a:stretch>
            <a:fillRect/>
          </a:stretch>
        </p:blipFill>
        <p:spPr bwMode="auto">
          <a:xfrm>
            <a:off x="6156325" y="4365625"/>
            <a:ext cx="2987675" cy="2492375"/>
          </a:xfrm>
          <a:prstGeom prst="rect">
            <a:avLst/>
          </a:prstGeom>
          <a:noFill/>
          <a:ln w="9525">
            <a:noFill/>
            <a:miter lim="800000"/>
            <a:headEnd/>
            <a:tailEnd/>
          </a:ln>
        </p:spPr>
      </p:pic>
      <p:sp>
        <p:nvSpPr>
          <p:cNvPr id="35841" name="1 Título"/>
          <p:cNvSpPr>
            <a:spLocks noGrp="1"/>
          </p:cNvSpPr>
          <p:nvPr>
            <p:ph type="title"/>
          </p:nvPr>
        </p:nvSpPr>
        <p:spPr/>
        <p:txBody>
          <a:bodyPr/>
          <a:lstStyle/>
          <a:p>
            <a:pPr eaLnBrk="1" hangingPunct="1"/>
            <a:r>
              <a:rPr lang="es-ES_tradnl" smtClean="0">
                <a:solidFill>
                  <a:schemeClr val="bg1"/>
                </a:solidFill>
              </a:rPr>
              <a:t>HOTELES</a:t>
            </a:r>
          </a:p>
        </p:txBody>
      </p:sp>
      <p:sp>
        <p:nvSpPr>
          <p:cNvPr id="4" name="3 Marcador de fecha"/>
          <p:cNvSpPr>
            <a:spLocks noGrp="1"/>
          </p:cNvSpPr>
          <p:nvPr>
            <p:ph type="dt" sz="quarter" idx="10"/>
          </p:nvPr>
        </p:nvSpPr>
        <p:spPr/>
        <p:txBody>
          <a:bodyPr/>
          <a:lstStyle/>
          <a:p>
            <a:pPr>
              <a:defRPr/>
            </a:pPr>
            <a:fld id="{398CE141-A9A6-429C-B9EF-1B85782CFC5E}" type="datetime1">
              <a:rPr lang="es-ES"/>
              <a:pPr>
                <a:defRPr/>
              </a:pPr>
              <a:t>31/08/2010</a:t>
            </a:fld>
            <a:endParaRPr lang="es-ES"/>
          </a:p>
        </p:txBody>
      </p:sp>
      <p:sp>
        <p:nvSpPr>
          <p:cNvPr id="5" name="4 Marcador de número de diapositiva"/>
          <p:cNvSpPr>
            <a:spLocks noGrp="1"/>
          </p:cNvSpPr>
          <p:nvPr>
            <p:ph type="sldNum" sz="quarter" idx="12"/>
          </p:nvPr>
        </p:nvSpPr>
        <p:spPr/>
        <p:txBody>
          <a:bodyPr/>
          <a:lstStyle/>
          <a:p>
            <a:pPr>
              <a:defRPr/>
            </a:pPr>
            <a:fld id="{A93E0991-87EF-4FE4-BD9A-0B9C89273D03}" type="slidenum">
              <a:rPr lang="es-ES"/>
              <a:pPr>
                <a:defRPr/>
              </a:pPr>
              <a:t>26</a:t>
            </a:fld>
            <a:endParaRPr lang="es-ES" dirty="0"/>
          </a:p>
        </p:txBody>
      </p:sp>
      <p:sp>
        <p:nvSpPr>
          <p:cNvPr id="7" name="6 Marcador de pie de página"/>
          <p:cNvSpPr>
            <a:spLocks noGrp="1"/>
          </p:cNvSpPr>
          <p:nvPr>
            <p:ph type="ftr" sz="quarter" idx="11"/>
          </p:nvPr>
        </p:nvSpPr>
        <p:spPr/>
        <p:txBody>
          <a:bodyPr/>
          <a:lstStyle/>
          <a:p>
            <a:pPr>
              <a:defRPr/>
            </a:pPr>
            <a:r>
              <a:rPr lang="es-ES" dirty="0"/>
              <a:t>RUTA DEL BICENTENARIO                             ZARAVA TOURS</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1" nodeType="clickEffect">
                                  <p:stCondLst>
                                    <p:cond delay="0"/>
                                  </p:stCondLst>
                                  <p:childTnLst>
                                    <p:set>
                                      <p:cBhvr>
                                        <p:cTn id="6" dur="1" fill="hold">
                                          <p:stCondLst>
                                            <p:cond delay="0"/>
                                          </p:stCondLst>
                                        </p:cTn>
                                        <p:tgtEl>
                                          <p:spTgt spid="35841"/>
                                        </p:tgtEl>
                                        <p:attrNameLst>
                                          <p:attrName>style.visibility</p:attrName>
                                        </p:attrNameLst>
                                      </p:cBhvr>
                                      <p:to>
                                        <p:strVal val="visible"/>
                                      </p:to>
                                    </p:set>
                                    <p:animEffect transition="in" filter="fade">
                                      <p:cBhvr>
                                        <p:cTn id="7" dur="770" decel="100000"/>
                                        <p:tgtEl>
                                          <p:spTgt spid="35841"/>
                                        </p:tgtEl>
                                      </p:cBhvr>
                                    </p:animEffect>
                                    <p:animScale>
                                      <p:cBhvr>
                                        <p:cTn id="8" dur="770" decel="100000"/>
                                        <p:tgtEl>
                                          <p:spTgt spid="35841"/>
                                        </p:tgtEl>
                                      </p:cBhvr>
                                      <p:from x="10000" y="10000"/>
                                      <p:to x="200000" y="450000"/>
                                    </p:animScale>
                                    <p:animScale>
                                      <p:cBhvr>
                                        <p:cTn id="9" dur="1230" accel="100000" fill="hold">
                                          <p:stCondLst>
                                            <p:cond delay="770"/>
                                          </p:stCondLst>
                                        </p:cTn>
                                        <p:tgtEl>
                                          <p:spTgt spid="35841"/>
                                        </p:tgtEl>
                                      </p:cBhvr>
                                      <p:from x="200000" y="450000"/>
                                      <p:to x="100000" y="100000"/>
                                    </p:animScale>
                                    <p:set>
                                      <p:cBhvr>
                                        <p:cTn id="10" dur="770" fill="hold"/>
                                        <p:tgtEl>
                                          <p:spTgt spid="35841"/>
                                        </p:tgtEl>
                                        <p:attrNameLst>
                                          <p:attrName>ppt_x</p:attrName>
                                        </p:attrNameLst>
                                      </p:cBhvr>
                                      <p:to>
                                        <p:strVal val="(0.5)"/>
                                      </p:to>
                                    </p:set>
                                    <p:anim from="(0.5)" to="(#ppt_x)" calcmode="lin" valueType="num">
                                      <p:cBhvr>
                                        <p:cTn id="11" dur="1230" accel="100000" fill="hold">
                                          <p:stCondLst>
                                            <p:cond delay="770"/>
                                          </p:stCondLst>
                                        </p:cTn>
                                        <p:tgtEl>
                                          <p:spTgt spid="35841"/>
                                        </p:tgtEl>
                                        <p:attrNameLst>
                                          <p:attrName>ppt_x</p:attrName>
                                        </p:attrNameLst>
                                      </p:cBhvr>
                                    </p:anim>
                                    <p:set>
                                      <p:cBhvr>
                                        <p:cTn id="12" dur="770" fill="hold"/>
                                        <p:tgtEl>
                                          <p:spTgt spid="35841"/>
                                        </p:tgtEl>
                                        <p:attrNameLst>
                                          <p:attrName>ppt_y</p:attrName>
                                        </p:attrNameLst>
                                      </p:cBhvr>
                                      <p:to>
                                        <p:strVal val="(#ppt_y+0.4)"/>
                                      </p:to>
                                    </p:set>
                                    <p:anim from="(#ppt_y+0.4)" to="(#ppt_y)" calcmode="lin" valueType="num">
                                      <p:cBhvr>
                                        <p:cTn id="13" dur="1230" accel="100000" fill="hold">
                                          <p:stCondLst>
                                            <p:cond delay="770"/>
                                          </p:stCondLst>
                                        </p:cTn>
                                        <p:tgtEl>
                                          <p:spTgt spid="35841"/>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nodeType="clickEffect">
                                  <p:stCondLst>
                                    <p:cond delay="0"/>
                                  </p:stCondLst>
                                  <p:childTnLst>
                                    <p:set>
                                      <p:cBhvr>
                                        <p:cTn id="17" dur="1" fill="hold">
                                          <p:stCondLst>
                                            <p:cond delay="0"/>
                                          </p:stCondLst>
                                        </p:cTn>
                                        <p:tgtEl>
                                          <p:spTgt spid="48138"/>
                                        </p:tgtEl>
                                        <p:attrNameLst>
                                          <p:attrName>style.visibility</p:attrName>
                                        </p:attrNameLst>
                                      </p:cBhvr>
                                      <p:to>
                                        <p:strVal val="visible"/>
                                      </p:to>
                                    </p:set>
                                    <p:animEffect transition="in" filter="fade">
                                      <p:cBhvr>
                                        <p:cTn id="18" dur="770" decel="100000"/>
                                        <p:tgtEl>
                                          <p:spTgt spid="48138"/>
                                        </p:tgtEl>
                                      </p:cBhvr>
                                    </p:animEffect>
                                    <p:animScale>
                                      <p:cBhvr>
                                        <p:cTn id="19" dur="770" decel="100000"/>
                                        <p:tgtEl>
                                          <p:spTgt spid="48138"/>
                                        </p:tgtEl>
                                      </p:cBhvr>
                                      <p:from x="10000" y="10000"/>
                                      <p:to x="200000" y="450000"/>
                                    </p:animScale>
                                    <p:animScale>
                                      <p:cBhvr>
                                        <p:cTn id="20" dur="1230" accel="100000" fill="hold">
                                          <p:stCondLst>
                                            <p:cond delay="770"/>
                                          </p:stCondLst>
                                        </p:cTn>
                                        <p:tgtEl>
                                          <p:spTgt spid="48138"/>
                                        </p:tgtEl>
                                      </p:cBhvr>
                                      <p:from x="200000" y="450000"/>
                                      <p:to x="100000" y="100000"/>
                                    </p:animScale>
                                    <p:set>
                                      <p:cBhvr>
                                        <p:cTn id="21" dur="770" fill="hold"/>
                                        <p:tgtEl>
                                          <p:spTgt spid="48138"/>
                                        </p:tgtEl>
                                        <p:attrNameLst>
                                          <p:attrName>ppt_x</p:attrName>
                                        </p:attrNameLst>
                                      </p:cBhvr>
                                      <p:to>
                                        <p:strVal val="(0.5)"/>
                                      </p:to>
                                    </p:set>
                                    <p:anim from="(0.5)" to="(#ppt_x)" calcmode="lin" valueType="num">
                                      <p:cBhvr>
                                        <p:cTn id="22" dur="1230" accel="100000" fill="hold">
                                          <p:stCondLst>
                                            <p:cond delay="770"/>
                                          </p:stCondLst>
                                        </p:cTn>
                                        <p:tgtEl>
                                          <p:spTgt spid="48138"/>
                                        </p:tgtEl>
                                        <p:attrNameLst>
                                          <p:attrName>ppt_x</p:attrName>
                                        </p:attrNameLst>
                                      </p:cBhvr>
                                    </p:anim>
                                    <p:set>
                                      <p:cBhvr>
                                        <p:cTn id="23" dur="770" fill="hold"/>
                                        <p:tgtEl>
                                          <p:spTgt spid="48138"/>
                                        </p:tgtEl>
                                        <p:attrNameLst>
                                          <p:attrName>ppt_y</p:attrName>
                                        </p:attrNameLst>
                                      </p:cBhvr>
                                      <p:to>
                                        <p:strVal val="(#ppt_y+0.4)"/>
                                      </p:to>
                                    </p:set>
                                    <p:anim from="(#ppt_y+0.4)" to="(#ppt_y)" calcmode="lin" valueType="num">
                                      <p:cBhvr>
                                        <p:cTn id="24" dur="1230" accel="100000" fill="hold">
                                          <p:stCondLst>
                                            <p:cond delay="770"/>
                                          </p:stCondLst>
                                        </p:cTn>
                                        <p:tgtEl>
                                          <p:spTgt spid="48138"/>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nodeType="clickEffect">
                                  <p:stCondLst>
                                    <p:cond delay="0"/>
                                  </p:stCondLst>
                                  <p:childTnLst>
                                    <p:set>
                                      <p:cBhvr>
                                        <p:cTn id="28" dur="1" fill="hold">
                                          <p:stCondLst>
                                            <p:cond delay="0"/>
                                          </p:stCondLst>
                                        </p:cTn>
                                        <p:tgtEl>
                                          <p:spTgt spid="48137"/>
                                        </p:tgtEl>
                                        <p:attrNameLst>
                                          <p:attrName>style.visibility</p:attrName>
                                        </p:attrNameLst>
                                      </p:cBhvr>
                                      <p:to>
                                        <p:strVal val="visible"/>
                                      </p:to>
                                    </p:set>
                                    <p:animEffect transition="in" filter="fade">
                                      <p:cBhvr>
                                        <p:cTn id="29" dur="770" decel="100000"/>
                                        <p:tgtEl>
                                          <p:spTgt spid="48137"/>
                                        </p:tgtEl>
                                      </p:cBhvr>
                                    </p:animEffect>
                                    <p:animScale>
                                      <p:cBhvr>
                                        <p:cTn id="30" dur="770" decel="100000"/>
                                        <p:tgtEl>
                                          <p:spTgt spid="48137"/>
                                        </p:tgtEl>
                                      </p:cBhvr>
                                      <p:from x="10000" y="10000"/>
                                      <p:to x="200000" y="450000"/>
                                    </p:animScale>
                                    <p:animScale>
                                      <p:cBhvr>
                                        <p:cTn id="31" dur="1230" accel="100000" fill="hold">
                                          <p:stCondLst>
                                            <p:cond delay="770"/>
                                          </p:stCondLst>
                                        </p:cTn>
                                        <p:tgtEl>
                                          <p:spTgt spid="48137"/>
                                        </p:tgtEl>
                                      </p:cBhvr>
                                      <p:from x="200000" y="450000"/>
                                      <p:to x="100000" y="100000"/>
                                    </p:animScale>
                                    <p:set>
                                      <p:cBhvr>
                                        <p:cTn id="32" dur="770" fill="hold"/>
                                        <p:tgtEl>
                                          <p:spTgt spid="48137"/>
                                        </p:tgtEl>
                                        <p:attrNameLst>
                                          <p:attrName>ppt_x</p:attrName>
                                        </p:attrNameLst>
                                      </p:cBhvr>
                                      <p:to>
                                        <p:strVal val="(0.5)"/>
                                      </p:to>
                                    </p:set>
                                    <p:anim from="(0.5)" to="(#ppt_x)" calcmode="lin" valueType="num">
                                      <p:cBhvr>
                                        <p:cTn id="33" dur="1230" accel="100000" fill="hold">
                                          <p:stCondLst>
                                            <p:cond delay="770"/>
                                          </p:stCondLst>
                                        </p:cTn>
                                        <p:tgtEl>
                                          <p:spTgt spid="48137"/>
                                        </p:tgtEl>
                                        <p:attrNameLst>
                                          <p:attrName>ppt_x</p:attrName>
                                        </p:attrNameLst>
                                      </p:cBhvr>
                                    </p:anim>
                                    <p:set>
                                      <p:cBhvr>
                                        <p:cTn id="34" dur="770" fill="hold"/>
                                        <p:tgtEl>
                                          <p:spTgt spid="48137"/>
                                        </p:tgtEl>
                                        <p:attrNameLst>
                                          <p:attrName>ppt_y</p:attrName>
                                        </p:attrNameLst>
                                      </p:cBhvr>
                                      <p:to>
                                        <p:strVal val="(#ppt_y+0.4)"/>
                                      </p:to>
                                    </p:set>
                                    <p:anim from="(#ppt_y+0.4)" to="(#ppt_y)" calcmode="lin" valueType="num">
                                      <p:cBhvr>
                                        <p:cTn id="35" dur="1230" accel="100000" fill="hold">
                                          <p:stCondLst>
                                            <p:cond delay="770"/>
                                          </p:stCondLst>
                                        </p:cTn>
                                        <p:tgtEl>
                                          <p:spTgt spid="48137"/>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nodeType="clickEffect">
                                  <p:stCondLst>
                                    <p:cond delay="0"/>
                                  </p:stCondLst>
                                  <p:childTnLst>
                                    <p:set>
                                      <p:cBhvr>
                                        <p:cTn id="39" dur="1" fill="hold">
                                          <p:stCondLst>
                                            <p:cond delay="0"/>
                                          </p:stCondLst>
                                        </p:cTn>
                                        <p:tgtEl>
                                          <p:spTgt spid="48136"/>
                                        </p:tgtEl>
                                        <p:attrNameLst>
                                          <p:attrName>style.visibility</p:attrName>
                                        </p:attrNameLst>
                                      </p:cBhvr>
                                      <p:to>
                                        <p:strVal val="visible"/>
                                      </p:to>
                                    </p:set>
                                    <p:animEffect transition="in" filter="fade">
                                      <p:cBhvr>
                                        <p:cTn id="40" dur="770" decel="100000"/>
                                        <p:tgtEl>
                                          <p:spTgt spid="48136"/>
                                        </p:tgtEl>
                                      </p:cBhvr>
                                    </p:animEffect>
                                    <p:animScale>
                                      <p:cBhvr>
                                        <p:cTn id="41" dur="770" decel="100000"/>
                                        <p:tgtEl>
                                          <p:spTgt spid="48136"/>
                                        </p:tgtEl>
                                      </p:cBhvr>
                                      <p:from x="10000" y="10000"/>
                                      <p:to x="200000" y="450000"/>
                                    </p:animScale>
                                    <p:animScale>
                                      <p:cBhvr>
                                        <p:cTn id="42" dur="1230" accel="100000" fill="hold">
                                          <p:stCondLst>
                                            <p:cond delay="770"/>
                                          </p:stCondLst>
                                        </p:cTn>
                                        <p:tgtEl>
                                          <p:spTgt spid="48136"/>
                                        </p:tgtEl>
                                      </p:cBhvr>
                                      <p:from x="200000" y="450000"/>
                                      <p:to x="100000" y="100000"/>
                                    </p:animScale>
                                    <p:set>
                                      <p:cBhvr>
                                        <p:cTn id="43" dur="770" fill="hold"/>
                                        <p:tgtEl>
                                          <p:spTgt spid="48136"/>
                                        </p:tgtEl>
                                        <p:attrNameLst>
                                          <p:attrName>ppt_x</p:attrName>
                                        </p:attrNameLst>
                                      </p:cBhvr>
                                      <p:to>
                                        <p:strVal val="(0.5)"/>
                                      </p:to>
                                    </p:set>
                                    <p:anim from="(0.5)" to="(#ppt_x)" calcmode="lin" valueType="num">
                                      <p:cBhvr>
                                        <p:cTn id="44" dur="1230" accel="100000" fill="hold">
                                          <p:stCondLst>
                                            <p:cond delay="770"/>
                                          </p:stCondLst>
                                        </p:cTn>
                                        <p:tgtEl>
                                          <p:spTgt spid="48136"/>
                                        </p:tgtEl>
                                        <p:attrNameLst>
                                          <p:attrName>ppt_x</p:attrName>
                                        </p:attrNameLst>
                                      </p:cBhvr>
                                    </p:anim>
                                    <p:set>
                                      <p:cBhvr>
                                        <p:cTn id="45" dur="770" fill="hold"/>
                                        <p:tgtEl>
                                          <p:spTgt spid="48136"/>
                                        </p:tgtEl>
                                        <p:attrNameLst>
                                          <p:attrName>ppt_y</p:attrName>
                                        </p:attrNameLst>
                                      </p:cBhvr>
                                      <p:to>
                                        <p:strVal val="(#ppt_y+0.4)"/>
                                      </p:to>
                                    </p:set>
                                    <p:anim from="(#ppt_y+0.4)" to="(#ppt_y)" calcmode="lin" valueType="num">
                                      <p:cBhvr>
                                        <p:cTn id="46" dur="1230" accel="100000" fill="hold">
                                          <p:stCondLst>
                                            <p:cond delay="770"/>
                                          </p:stCondLst>
                                        </p:cTn>
                                        <p:tgtEl>
                                          <p:spTgt spid="48136"/>
                                        </p:tgtEl>
                                        <p:attrNameLst>
                                          <p:attrName>ppt_y</p:attrName>
                                        </p:attrNameLst>
                                      </p:cBhvr>
                                    </p:anim>
                                  </p:childTnLst>
                                </p:cTn>
                              </p:par>
                            </p:childTnLst>
                          </p:cTn>
                        </p:par>
                      </p:childTnLst>
                    </p:cTn>
                  </p:par>
                  <p:par>
                    <p:cTn id="47" fill="hold">
                      <p:stCondLst>
                        <p:cond delay="indefinite"/>
                      </p:stCondLst>
                      <p:childTnLst>
                        <p:par>
                          <p:cTn id="48" fill="hold">
                            <p:stCondLst>
                              <p:cond delay="0"/>
                            </p:stCondLst>
                            <p:childTnLst>
                              <p:par>
                                <p:cTn id="49" presetID="51" presetClass="entr" presetSubtype="0" fill="hold" nodeType="clickEffect">
                                  <p:stCondLst>
                                    <p:cond delay="0"/>
                                  </p:stCondLst>
                                  <p:childTnLst>
                                    <p:set>
                                      <p:cBhvr>
                                        <p:cTn id="50" dur="1" fill="hold">
                                          <p:stCondLst>
                                            <p:cond delay="0"/>
                                          </p:stCondLst>
                                        </p:cTn>
                                        <p:tgtEl>
                                          <p:spTgt spid="48139"/>
                                        </p:tgtEl>
                                        <p:attrNameLst>
                                          <p:attrName>style.visibility</p:attrName>
                                        </p:attrNameLst>
                                      </p:cBhvr>
                                      <p:to>
                                        <p:strVal val="visible"/>
                                      </p:to>
                                    </p:set>
                                    <p:animEffect transition="in" filter="fade">
                                      <p:cBhvr>
                                        <p:cTn id="51" dur="770" decel="100000"/>
                                        <p:tgtEl>
                                          <p:spTgt spid="48139"/>
                                        </p:tgtEl>
                                      </p:cBhvr>
                                    </p:animEffect>
                                    <p:animScale>
                                      <p:cBhvr>
                                        <p:cTn id="52" dur="770" decel="100000"/>
                                        <p:tgtEl>
                                          <p:spTgt spid="48139"/>
                                        </p:tgtEl>
                                      </p:cBhvr>
                                      <p:from x="10000" y="10000"/>
                                      <p:to x="200000" y="450000"/>
                                    </p:animScale>
                                    <p:animScale>
                                      <p:cBhvr>
                                        <p:cTn id="53" dur="1230" accel="100000" fill="hold">
                                          <p:stCondLst>
                                            <p:cond delay="770"/>
                                          </p:stCondLst>
                                        </p:cTn>
                                        <p:tgtEl>
                                          <p:spTgt spid="48139"/>
                                        </p:tgtEl>
                                      </p:cBhvr>
                                      <p:from x="200000" y="450000"/>
                                      <p:to x="100000" y="100000"/>
                                    </p:animScale>
                                    <p:set>
                                      <p:cBhvr>
                                        <p:cTn id="54" dur="770" fill="hold"/>
                                        <p:tgtEl>
                                          <p:spTgt spid="48139"/>
                                        </p:tgtEl>
                                        <p:attrNameLst>
                                          <p:attrName>ppt_x</p:attrName>
                                        </p:attrNameLst>
                                      </p:cBhvr>
                                      <p:to>
                                        <p:strVal val="(0.5)"/>
                                      </p:to>
                                    </p:set>
                                    <p:anim from="(0.5)" to="(#ppt_x)" calcmode="lin" valueType="num">
                                      <p:cBhvr>
                                        <p:cTn id="55" dur="1230" accel="100000" fill="hold">
                                          <p:stCondLst>
                                            <p:cond delay="770"/>
                                          </p:stCondLst>
                                        </p:cTn>
                                        <p:tgtEl>
                                          <p:spTgt spid="48139"/>
                                        </p:tgtEl>
                                        <p:attrNameLst>
                                          <p:attrName>ppt_x</p:attrName>
                                        </p:attrNameLst>
                                      </p:cBhvr>
                                    </p:anim>
                                    <p:set>
                                      <p:cBhvr>
                                        <p:cTn id="56" dur="770" fill="hold"/>
                                        <p:tgtEl>
                                          <p:spTgt spid="48139"/>
                                        </p:tgtEl>
                                        <p:attrNameLst>
                                          <p:attrName>ppt_y</p:attrName>
                                        </p:attrNameLst>
                                      </p:cBhvr>
                                      <p:to>
                                        <p:strVal val="(#ppt_y+0.4)"/>
                                      </p:to>
                                    </p:set>
                                    <p:anim from="(#ppt_y+0.4)" to="(#ppt_y)" calcmode="lin" valueType="num">
                                      <p:cBhvr>
                                        <p:cTn id="57" dur="1230" accel="100000" fill="hold">
                                          <p:stCondLst>
                                            <p:cond delay="770"/>
                                          </p:stCondLst>
                                        </p:cTn>
                                        <p:tgtEl>
                                          <p:spTgt spid="48139"/>
                                        </p:tgtEl>
                                        <p:attrNameLst>
                                          <p:attrName>ppt_y</p:attrName>
                                        </p:attrNameLst>
                                      </p:cBhvr>
                                    </p:anim>
                                  </p:childTnLst>
                                </p:cTn>
                              </p:par>
                            </p:childTnLst>
                          </p:cTn>
                        </p:par>
                      </p:childTnLst>
                    </p:cTn>
                  </p:par>
                  <p:par>
                    <p:cTn id="58" fill="hold">
                      <p:stCondLst>
                        <p:cond delay="indefinite"/>
                      </p:stCondLst>
                      <p:childTnLst>
                        <p:par>
                          <p:cTn id="59" fill="hold">
                            <p:stCondLst>
                              <p:cond delay="0"/>
                            </p:stCondLst>
                            <p:childTnLst>
                              <p:par>
                                <p:cTn id="60" presetID="51" presetClass="entr" presetSubtype="0" fill="hold" nodeType="clickEffect">
                                  <p:stCondLst>
                                    <p:cond delay="0"/>
                                  </p:stCondLst>
                                  <p:childTnLst>
                                    <p:set>
                                      <p:cBhvr>
                                        <p:cTn id="61" dur="1" fill="hold">
                                          <p:stCondLst>
                                            <p:cond delay="0"/>
                                          </p:stCondLst>
                                        </p:cTn>
                                        <p:tgtEl>
                                          <p:spTgt spid="48140"/>
                                        </p:tgtEl>
                                        <p:attrNameLst>
                                          <p:attrName>style.visibility</p:attrName>
                                        </p:attrNameLst>
                                      </p:cBhvr>
                                      <p:to>
                                        <p:strVal val="visible"/>
                                      </p:to>
                                    </p:set>
                                    <p:animEffect transition="in" filter="fade">
                                      <p:cBhvr>
                                        <p:cTn id="62" dur="770" decel="100000"/>
                                        <p:tgtEl>
                                          <p:spTgt spid="48140"/>
                                        </p:tgtEl>
                                      </p:cBhvr>
                                    </p:animEffect>
                                    <p:animScale>
                                      <p:cBhvr>
                                        <p:cTn id="63" dur="770" decel="100000"/>
                                        <p:tgtEl>
                                          <p:spTgt spid="48140"/>
                                        </p:tgtEl>
                                      </p:cBhvr>
                                      <p:from x="10000" y="10000"/>
                                      <p:to x="200000" y="450000"/>
                                    </p:animScale>
                                    <p:animScale>
                                      <p:cBhvr>
                                        <p:cTn id="64" dur="1230" accel="100000" fill="hold">
                                          <p:stCondLst>
                                            <p:cond delay="770"/>
                                          </p:stCondLst>
                                        </p:cTn>
                                        <p:tgtEl>
                                          <p:spTgt spid="48140"/>
                                        </p:tgtEl>
                                      </p:cBhvr>
                                      <p:from x="200000" y="450000"/>
                                      <p:to x="100000" y="100000"/>
                                    </p:animScale>
                                    <p:set>
                                      <p:cBhvr>
                                        <p:cTn id="65" dur="770" fill="hold"/>
                                        <p:tgtEl>
                                          <p:spTgt spid="48140"/>
                                        </p:tgtEl>
                                        <p:attrNameLst>
                                          <p:attrName>ppt_x</p:attrName>
                                        </p:attrNameLst>
                                      </p:cBhvr>
                                      <p:to>
                                        <p:strVal val="(0.5)"/>
                                      </p:to>
                                    </p:set>
                                    <p:anim from="(0.5)" to="(#ppt_x)" calcmode="lin" valueType="num">
                                      <p:cBhvr>
                                        <p:cTn id="66" dur="1230" accel="100000" fill="hold">
                                          <p:stCondLst>
                                            <p:cond delay="770"/>
                                          </p:stCondLst>
                                        </p:cTn>
                                        <p:tgtEl>
                                          <p:spTgt spid="48140"/>
                                        </p:tgtEl>
                                        <p:attrNameLst>
                                          <p:attrName>ppt_x</p:attrName>
                                        </p:attrNameLst>
                                      </p:cBhvr>
                                    </p:anim>
                                    <p:set>
                                      <p:cBhvr>
                                        <p:cTn id="67" dur="770" fill="hold"/>
                                        <p:tgtEl>
                                          <p:spTgt spid="48140"/>
                                        </p:tgtEl>
                                        <p:attrNameLst>
                                          <p:attrName>ppt_y</p:attrName>
                                        </p:attrNameLst>
                                      </p:cBhvr>
                                      <p:to>
                                        <p:strVal val="(#ppt_y+0.4)"/>
                                      </p:to>
                                    </p:set>
                                    <p:anim from="(#ppt_y+0.4)" to="(#ppt_y)" calcmode="lin" valueType="num">
                                      <p:cBhvr>
                                        <p:cTn id="68" dur="1230" accel="100000" fill="hold">
                                          <p:stCondLst>
                                            <p:cond delay="770"/>
                                          </p:stCondLst>
                                        </p:cTn>
                                        <p:tgtEl>
                                          <p:spTgt spid="48140"/>
                                        </p:tgtEl>
                                        <p:attrNameLst>
                                          <p:attrName>ppt_y</p:attrName>
                                        </p:attrNameLst>
                                      </p:cBhvr>
                                    </p:anim>
                                  </p:childTnLst>
                                </p:cTn>
                              </p:par>
                            </p:childTnLst>
                          </p:cTn>
                        </p:par>
                      </p:childTnLst>
                    </p:cTn>
                  </p:par>
                  <p:par>
                    <p:cTn id="69" fill="hold">
                      <p:stCondLst>
                        <p:cond delay="indefinite"/>
                      </p:stCondLst>
                      <p:childTnLst>
                        <p:par>
                          <p:cTn id="70" fill="hold">
                            <p:stCondLst>
                              <p:cond delay="0"/>
                            </p:stCondLst>
                            <p:childTnLst>
                              <p:par>
                                <p:cTn id="71" presetID="51" presetClass="entr" presetSubtype="0" fill="hold" nodeType="clickEffect">
                                  <p:stCondLst>
                                    <p:cond delay="0"/>
                                  </p:stCondLst>
                                  <p:childTnLst>
                                    <p:set>
                                      <p:cBhvr>
                                        <p:cTn id="72" dur="1" fill="hold">
                                          <p:stCondLst>
                                            <p:cond delay="0"/>
                                          </p:stCondLst>
                                        </p:cTn>
                                        <p:tgtEl>
                                          <p:spTgt spid="48134"/>
                                        </p:tgtEl>
                                        <p:attrNameLst>
                                          <p:attrName>style.visibility</p:attrName>
                                        </p:attrNameLst>
                                      </p:cBhvr>
                                      <p:to>
                                        <p:strVal val="visible"/>
                                      </p:to>
                                    </p:set>
                                    <p:animEffect transition="in" filter="fade">
                                      <p:cBhvr>
                                        <p:cTn id="73" dur="770" decel="100000"/>
                                        <p:tgtEl>
                                          <p:spTgt spid="48134"/>
                                        </p:tgtEl>
                                      </p:cBhvr>
                                    </p:animEffect>
                                    <p:animScale>
                                      <p:cBhvr>
                                        <p:cTn id="74" dur="770" decel="100000"/>
                                        <p:tgtEl>
                                          <p:spTgt spid="48134"/>
                                        </p:tgtEl>
                                      </p:cBhvr>
                                      <p:from x="10000" y="10000"/>
                                      <p:to x="200000" y="450000"/>
                                    </p:animScale>
                                    <p:animScale>
                                      <p:cBhvr>
                                        <p:cTn id="75" dur="1230" accel="100000" fill="hold">
                                          <p:stCondLst>
                                            <p:cond delay="770"/>
                                          </p:stCondLst>
                                        </p:cTn>
                                        <p:tgtEl>
                                          <p:spTgt spid="48134"/>
                                        </p:tgtEl>
                                      </p:cBhvr>
                                      <p:from x="200000" y="450000"/>
                                      <p:to x="100000" y="100000"/>
                                    </p:animScale>
                                    <p:set>
                                      <p:cBhvr>
                                        <p:cTn id="76" dur="770" fill="hold"/>
                                        <p:tgtEl>
                                          <p:spTgt spid="48134"/>
                                        </p:tgtEl>
                                        <p:attrNameLst>
                                          <p:attrName>ppt_x</p:attrName>
                                        </p:attrNameLst>
                                      </p:cBhvr>
                                      <p:to>
                                        <p:strVal val="(0.5)"/>
                                      </p:to>
                                    </p:set>
                                    <p:anim from="(0.5)" to="(#ppt_x)" calcmode="lin" valueType="num">
                                      <p:cBhvr>
                                        <p:cTn id="77" dur="1230" accel="100000" fill="hold">
                                          <p:stCondLst>
                                            <p:cond delay="770"/>
                                          </p:stCondLst>
                                        </p:cTn>
                                        <p:tgtEl>
                                          <p:spTgt spid="48134"/>
                                        </p:tgtEl>
                                        <p:attrNameLst>
                                          <p:attrName>ppt_x</p:attrName>
                                        </p:attrNameLst>
                                      </p:cBhvr>
                                    </p:anim>
                                    <p:set>
                                      <p:cBhvr>
                                        <p:cTn id="78" dur="770" fill="hold"/>
                                        <p:tgtEl>
                                          <p:spTgt spid="48134"/>
                                        </p:tgtEl>
                                        <p:attrNameLst>
                                          <p:attrName>ppt_y</p:attrName>
                                        </p:attrNameLst>
                                      </p:cBhvr>
                                      <p:to>
                                        <p:strVal val="(#ppt_y+0.4)"/>
                                      </p:to>
                                    </p:set>
                                    <p:anim from="(#ppt_y+0.4)" to="(#ppt_y)" calcmode="lin" valueType="num">
                                      <p:cBhvr>
                                        <p:cTn id="79" dur="1230" accel="100000" fill="hold">
                                          <p:stCondLst>
                                            <p:cond delay="770"/>
                                          </p:stCondLst>
                                        </p:cTn>
                                        <p:tgtEl>
                                          <p:spTgt spid="48134"/>
                                        </p:tgtEl>
                                        <p:attrNameLst>
                                          <p:attrName>ppt_y</p:attrName>
                                        </p:attrNameLst>
                                      </p:cBhvr>
                                    </p:anim>
                                  </p:childTnLst>
                                </p:cTn>
                              </p:par>
                            </p:childTnLst>
                          </p:cTn>
                        </p:par>
                      </p:childTnLst>
                    </p:cTn>
                  </p:par>
                  <p:par>
                    <p:cTn id="80" fill="hold">
                      <p:stCondLst>
                        <p:cond delay="indefinite"/>
                      </p:stCondLst>
                      <p:childTnLst>
                        <p:par>
                          <p:cTn id="81" fill="hold">
                            <p:stCondLst>
                              <p:cond delay="0"/>
                            </p:stCondLst>
                            <p:childTnLst>
                              <p:par>
                                <p:cTn id="82" presetID="51" presetClass="entr" presetSubtype="0" fill="hold" nodeType="clickEffect">
                                  <p:stCondLst>
                                    <p:cond delay="0"/>
                                  </p:stCondLst>
                                  <p:childTnLst>
                                    <p:set>
                                      <p:cBhvr>
                                        <p:cTn id="83" dur="1" fill="hold">
                                          <p:stCondLst>
                                            <p:cond delay="0"/>
                                          </p:stCondLst>
                                        </p:cTn>
                                        <p:tgtEl>
                                          <p:spTgt spid="48135"/>
                                        </p:tgtEl>
                                        <p:attrNameLst>
                                          <p:attrName>style.visibility</p:attrName>
                                        </p:attrNameLst>
                                      </p:cBhvr>
                                      <p:to>
                                        <p:strVal val="visible"/>
                                      </p:to>
                                    </p:set>
                                    <p:animEffect transition="in" filter="fade">
                                      <p:cBhvr>
                                        <p:cTn id="84" dur="770" decel="100000"/>
                                        <p:tgtEl>
                                          <p:spTgt spid="48135"/>
                                        </p:tgtEl>
                                      </p:cBhvr>
                                    </p:animEffect>
                                    <p:animScale>
                                      <p:cBhvr>
                                        <p:cTn id="85" dur="770" decel="100000"/>
                                        <p:tgtEl>
                                          <p:spTgt spid="48135"/>
                                        </p:tgtEl>
                                      </p:cBhvr>
                                      <p:from x="10000" y="10000"/>
                                      <p:to x="200000" y="450000"/>
                                    </p:animScale>
                                    <p:animScale>
                                      <p:cBhvr>
                                        <p:cTn id="86" dur="1230" accel="100000" fill="hold">
                                          <p:stCondLst>
                                            <p:cond delay="770"/>
                                          </p:stCondLst>
                                        </p:cTn>
                                        <p:tgtEl>
                                          <p:spTgt spid="48135"/>
                                        </p:tgtEl>
                                      </p:cBhvr>
                                      <p:from x="200000" y="450000"/>
                                      <p:to x="100000" y="100000"/>
                                    </p:animScale>
                                    <p:set>
                                      <p:cBhvr>
                                        <p:cTn id="87" dur="770" fill="hold"/>
                                        <p:tgtEl>
                                          <p:spTgt spid="48135"/>
                                        </p:tgtEl>
                                        <p:attrNameLst>
                                          <p:attrName>ppt_x</p:attrName>
                                        </p:attrNameLst>
                                      </p:cBhvr>
                                      <p:to>
                                        <p:strVal val="(0.5)"/>
                                      </p:to>
                                    </p:set>
                                    <p:anim from="(0.5)" to="(#ppt_x)" calcmode="lin" valueType="num">
                                      <p:cBhvr>
                                        <p:cTn id="88" dur="1230" accel="100000" fill="hold">
                                          <p:stCondLst>
                                            <p:cond delay="770"/>
                                          </p:stCondLst>
                                        </p:cTn>
                                        <p:tgtEl>
                                          <p:spTgt spid="48135"/>
                                        </p:tgtEl>
                                        <p:attrNameLst>
                                          <p:attrName>ppt_x</p:attrName>
                                        </p:attrNameLst>
                                      </p:cBhvr>
                                    </p:anim>
                                    <p:set>
                                      <p:cBhvr>
                                        <p:cTn id="89" dur="770" fill="hold"/>
                                        <p:tgtEl>
                                          <p:spTgt spid="48135"/>
                                        </p:tgtEl>
                                        <p:attrNameLst>
                                          <p:attrName>ppt_y</p:attrName>
                                        </p:attrNameLst>
                                      </p:cBhvr>
                                      <p:to>
                                        <p:strVal val="(#ppt_y+0.4)"/>
                                      </p:to>
                                    </p:set>
                                    <p:anim from="(#ppt_y+0.4)" to="(#ppt_y)" calcmode="lin" valueType="num">
                                      <p:cBhvr>
                                        <p:cTn id="90" dur="1230" accel="100000" fill="hold">
                                          <p:stCondLst>
                                            <p:cond delay="770"/>
                                          </p:stCondLst>
                                        </p:cTn>
                                        <p:tgtEl>
                                          <p:spTgt spid="48135"/>
                                        </p:tgtEl>
                                        <p:attrNameLst>
                                          <p:attrName>ppt_y</p:attrName>
                                        </p:attrNameLst>
                                      </p:cBhvr>
                                    </p:anim>
                                  </p:childTnLst>
                                </p:cTn>
                              </p:par>
                            </p:childTnLst>
                          </p:cTn>
                        </p:par>
                      </p:childTnLst>
                    </p:cTn>
                  </p:par>
                  <p:par>
                    <p:cTn id="91" fill="hold">
                      <p:stCondLst>
                        <p:cond delay="indefinite"/>
                      </p:stCondLst>
                      <p:childTnLst>
                        <p:par>
                          <p:cTn id="92" fill="hold">
                            <p:stCondLst>
                              <p:cond delay="0"/>
                            </p:stCondLst>
                            <p:childTnLst>
                              <p:par>
                                <p:cTn id="93" presetID="51" presetClass="entr" presetSubtype="0" fill="hold" nodeType="clickEffect">
                                  <p:stCondLst>
                                    <p:cond delay="0"/>
                                  </p:stCondLst>
                                  <p:childTnLst>
                                    <p:set>
                                      <p:cBhvr>
                                        <p:cTn id="94" dur="1" fill="hold">
                                          <p:stCondLst>
                                            <p:cond delay="0"/>
                                          </p:stCondLst>
                                        </p:cTn>
                                        <p:tgtEl>
                                          <p:spTgt spid="48141"/>
                                        </p:tgtEl>
                                        <p:attrNameLst>
                                          <p:attrName>style.visibility</p:attrName>
                                        </p:attrNameLst>
                                      </p:cBhvr>
                                      <p:to>
                                        <p:strVal val="visible"/>
                                      </p:to>
                                    </p:set>
                                    <p:animEffect transition="in" filter="fade">
                                      <p:cBhvr>
                                        <p:cTn id="95" dur="770" decel="100000"/>
                                        <p:tgtEl>
                                          <p:spTgt spid="48141"/>
                                        </p:tgtEl>
                                      </p:cBhvr>
                                    </p:animEffect>
                                    <p:animScale>
                                      <p:cBhvr>
                                        <p:cTn id="96" dur="770" decel="100000"/>
                                        <p:tgtEl>
                                          <p:spTgt spid="48141"/>
                                        </p:tgtEl>
                                      </p:cBhvr>
                                      <p:from x="10000" y="10000"/>
                                      <p:to x="200000" y="450000"/>
                                    </p:animScale>
                                    <p:animScale>
                                      <p:cBhvr>
                                        <p:cTn id="97" dur="1230" accel="100000" fill="hold">
                                          <p:stCondLst>
                                            <p:cond delay="770"/>
                                          </p:stCondLst>
                                        </p:cTn>
                                        <p:tgtEl>
                                          <p:spTgt spid="48141"/>
                                        </p:tgtEl>
                                      </p:cBhvr>
                                      <p:from x="200000" y="450000"/>
                                      <p:to x="100000" y="100000"/>
                                    </p:animScale>
                                    <p:set>
                                      <p:cBhvr>
                                        <p:cTn id="98" dur="770" fill="hold"/>
                                        <p:tgtEl>
                                          <p:spTgt spid="48141"/>
                                        </p:tgtEl>
                                        <p:attrNameLst>
                                          <p:attrName>ppt_x</p:attrName>
                                        </p:attrNameLst>
                                      </p:cBhvr>
                                      <p:to>
                                        <p:strVal val="(0.5)"/>
                                      </p:to>
                                    </p:set>
                                    <p:anim from="(0.5)" to="(#ppt_x)" calcmode="lin" valueType="num">
                                      <p:cBhvr>
                                        <p:cTn id="99" dur="1230" accel="100000" fill="hold">
                                          <p:stCondLst>
                                            <p:cond delay="770"/>
                                          </p:stCondLst>
                                        </p:cTn>
                                        <p:tgtEl>
                                          <p:spTgt spid="48141"/>
                                        </p:tgtEl>
                                        <p:attrNameLst>
                                          <p:attrName>ppt_x</p:attrName>
                                        </p:attrNameLst>
                                      </p:cBhvr>
                                    </p:anim>
                                    <p:set>
                                      <p:cBhvr>
                                        <p:cTn id="100" dur="770" fill="hold"/>
                                        <p:tgtEl>
                                          <p:spTgt spid="48141"/>
                                        </p:tgtEl>
                                        <p:attrNameLst>
                                          <p:attrName>ppt_y</p:attrName>
                                        </p:attrNameLst>
                                      </p:cBhvr>
                                      <p:to>
                                        <p:strVal val="(#ppt_y+0.4)"/>
                                      </p:to>
                                    </p:set>
                                    <p:anim from="(#ppt_y+0.4)" to="(#ppt_y)" calcmode="lin" valueType="num">
                                      <p:cBhvr>
                                        <p:cTn id="101" dur="1230" accel="100000" fill="hold">
                                          <p:stCondLst>
                                            <p:cond delay="770"/>
                                          </p:stCondLst>
                                        </p:cTn>
                                        <p:tgtEl>
                                          <p:spTgt spid="4814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1"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http://portal.pulsopolitico.com.mx/wp-content/uploads/2010/07/3110.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1 Título"/>
          <p:cNvSpPr>
            <a:spLocks noGrp="1"/>
          </p:cNvSpPr>
          <p:nvPr>
            <p:ph type="ctrTitle"/>
          </p:nvPr>
        </p:nvSpPr>
        <p:spPr>
          <a:xfrm>
            <a:off x="1692275" y="0"/>
            <a:ext cx="7772400" cy="1470025"/>
          </a:xfrm>
        </p:spPr>
        <p:txBody>
          <a:bodyPr/>
          <a:lstStyle/>
          <a:p>
            <a:pPr eaLnBrk="1" hangingPunct="1"/>
            <a:r>
              <a:rPr lang="es-MX" smtClean="0">
                <a:solidFill>
                  <a:schemeClr val="bg1"/>
                </a:solidFill>
              </a:rPr>
              <a:t>RUTA DEL BICENTENARIO </a:t>
            </a:r>
            <a:endParaRPr lang="es-ES" smtClean="0">
              <a:solidFill>
                <a:schemeClr val="bg1"/>
              </a:solidFill>
            </a:endParaRPr>
          </a:p>
        </p:txBody>
      </p:sp>
      <p:sp>
        <p:nvSpPr>
          <p:cNvPr id="3" name="2 Subtítulo"/>
          <p:cNvSpPr>
            <a:spLocks noGrp="1"/>
          </p:cNvSpPr>
          <p:nvPr>
            <p:ph type="subTitle" idx="1"/>
          </p:nvPr>
        </p:nvSpPr>
        <p:spPr>
          <a:xfrm>
            <a:off x="2743200" y="1557338"/>
            <a:ext cx="6400800" cy="4608512"/>
          </a:xfrm>
        </p:spPr>
        <p:txBody>
          <a:bodyPr/>
          <a:lstStyle/>
          <a:p>
            <a:pPr eaLnBrk="1" hangingPunct="1"/>
            <a:endParaRPr lang="es-MX" b="1" smtClean="0">
              <a:solidFill>
                <a:schemeClr val="bg1"/>
              </a:solidFill>
            </a:endParaRPr>
          </a:p>
          <a:p>
            <a:pPr eaLnBrk="1" hangingPunct="1"/>
            <a:r>
              <a:rPr lang="es-MX" sz="4400" b="1" smtClean="0">
                <a:solidFill>
                  <a:schemeClr val="bg1"/>
                </a:solidFill>
              </a:rPr>
              <a:t>CAMIONES</a:t>
            </a:r>
          </a:p>
          <a:p>
            <a:pPr eaLnBrk="1" hangingPunct="1">
              <a:buFont typeface="Wingdings" pitchFamily="2" charset="2"/>
              <a:buChar char="ü"/>
            </a:pPr>
            <a:endParaRPr lang="es-MX" b="1" smtClean="0">
              <a:solidFill>
                <a:schemeClr val="bg1"/>
              </a:solidFill>
            </a:endParaRPr>
          </a:p>
          <a:p>
            <a:pPr eaLnBrk="1" hangingPunct="1"/>
            <a:endParaRPr lang="es-ES" b="1" smtClean="0">
              <a:solidFill>
                <a:schemeClr val="bg1"/>
              </a:solidFill>
            </a:endParaRPr>
          </a:p>
        </p:txBody>
      </p:sp>
      <p:sp>
        <p:nvSpPr>
          <p:cNvPr id="4" name="3 Marcador de fecha"/>
          <p:cNvSpPr>
            <a:spLocks noGrp="1"/>
          </p:cNvSpPr>
          <p:nvPr>
            <p:ph type="dt" sz="quarter" idx="10"/>
          </p:nvPr>
        </p:nvSpPr>
        <p:spPr/>
        <p:txBody>
          <a:bodyPr/>
          <a:lstStyle/>
          <a:p>
            <a:pPr>
              <a:defRPr/>
            </a:pPr>
            <a:fld id="{6CB58EAC-EDAD-4619-8380-FC8EADA541D2}" type="datetime1">
              <a:rPr lang="es-ES"/>
              <a:pPr>
                <a:defRPr/>
              </a:pPr>
              <a:t>31/08/2010</a:t>
            </a:fld>
            <a:endParaRPr lang="es-ES"/>
          </a:p>
        </p:txBody>
      </p:sp>
      <p:sp>
        <p:nvSpPr>
          <p:cNvPr id="5" name="4 Marcador de número de diapositiva"/>
          <p:cNvSpPr>
            <a:spLocks noGrp="1"/>
          </p:cNvSpPr>
          <p:nvPr>
            <p:ph type="sldNum" sz="quarter" idx="12"/>
          </p:nvPr>
        </p:nvSpPr>
        <p:spPr/>
        <p:txBody>
          <a:bodyPr/>
          <a:lstStyle/>
          <a:p>
            <a:pPr>
              <a:defRPr/>
            </a:pPr>
            <a:fld id="{FF5C5297-D28D-4A3F-88CD-40519CFEE75E}" type="slidenum">
              <a:rPr lang="es-ES"/>
              <a:pPr>
                <a:defRPr/>
              </a:pPr>
              <a:t>27</a:t>
            </a:fld>
            <a:endParaRPr lang="es-ES"/>
          </a:p>
        </p:txBody>
      </p:sp>
      <p:sp>
        <p:nvSpPr>
          <p:cNvPr id="49158" name="AutoShape 4" descr="data:image/jpg;base64,/9j/4AAQSkZJRgABAQAAAQABAAD/2wBDAAkGBwgHBgkIBwgKCgkLDRYPDQwMDRsUFRAWIB0iIiAdHx8kKDQsJCYxJx8fLT0tMTU3Ojo6Iys/RD84QzQ5Ojf/2wBDAQoKCg0MDRoPDxo3JR8lNzc3Nzc3Nzc3Nzc3Nzc3Nzc3Nzc3Nzc3Nzc3Nzc3Nzc3Nzc3Nzc3Nzc3Nzc3Nzc3Nzf/wAARCACgAOcDASIAAhEBAxEB/8QAHAAAAQUBAQEAAAAAAAAAAAAABAIDBQYHAQAI/8QAQxAAAgEDAgMFBQYEAwUJAAAAAQIDAAQRBSESMUEGEyJRYRQycYGRB0JSobHBFSNi0TNE8BY0gpLhJCVTZHKiwtPx/8QAGwEAAgMBAQEAAAAAAAAAAAAAAQIAAwQFBgf/xAAoEQACAgEEAgIBBAMAAAAAAAAAAQIRAwQSITFBUQUiEwYjMnGRweH/2gAMAwEAAhEDEQA/AM3itIpMKCY/6juDXLjTriEBipZDyZdwal7gRhYrqNAYJ1DFD0PX86et1yhNs5ZesZHL5Vy97TPfx0eOS4KzwMvTHnSvBjxIB6irDLZ29wNh3MnljY1Hz6c8RIKkjz6U28qnoZR65I8RKfcb61xomXoafMBXcZr38xfX5UdxQ8LXaB8V7HnRWVb30z8K93ULDYkHyqWD8bBiMKa02yj4LW2RlOVgjHL+kVnJtGYqEPvMFHzrUbqxvLW6kjK5VGK8s8v/AMrRgV2cv5GTjSYuNBwcyvwODT8QIAHtE6j+iZh+hoNZXTZ4Tj0p0XMJ5l1+VaaOI5BpMjKA13dEjlmZmH5nFIIB2LgjrxQxtn5lTTSyxNykBpXGCcZqULYpkyBjuiRsM2sJ2/5aQbeI+EQWLdCX0+3P/wAKcGcbUsYAHxzQoFgUiouVMFgG34T/AA63/wDroYueJ1NvYAj3SNPtxn/2UfKgLb8xQ8qgN7tQDYLE98zIq3LREkAiFEjz8OEA1m2rXlxdavfzPczOWuH8RlY5AOB18gPpWkSydyry/wDhIz7egzWUJxyIWJ3Y8RpJFWR8HpGLYBZjj1JpHyxS+EDrk14oT0pCkaY7iudaeERPT60/HaM3JaFg3JAYTPKnY7Z5GCqMnyqTjswMZwQfKj7e2C4Gw286G4rllSI6y0lpGAZCR1AFWWy0aG3CsY0Lk+9J7q+uPT86bjlW1QtEAH5Kx34frTJaeUiIcTluajJzVcm2ZJ5JTZJWmpi1vrSaNyVgdnZiSCxKMp5DYeLlXqEkge1snebAOQBnfrXqMZUqJCbiqBLIH+HmzZS3dsTn9qa7p4nBQspHTkaYOqzPMXyiJ0VFAAoqPU+IeMKx9RWVp+T7HizYmkl4HkvZBgSoG9SKIWaORcEtg9DyFMJLbPuU58yDS+5hbdJRg8smgalK/I3NbREkg7elCPaZPhapAQMv3lYelea3cjKjnUsWWOL8EQ0JHNaR3Q6c6lWTfxDHpTRhRs8waiZnlp0BWwMV3bOT4VmQt8Awra7hrsXUuQrjjOTWMXMREbYPStstZDc6fZXZGTNbROceZUZ/OtumfZ5v5rFtcWDkJJ/jQLn4Un2C1l5IV+dSPAGHvbetdMGRyBHpWw86yIm0QfcwDyx60HLpk0Q91iPxDrVjVWUDhJGORrvHIOqn41BSpGO4iORxbeY3FdW4cHLxsR1Iq2e8McKH5V7uVIyYUOOoFAhT2mzsEcjp4aQe9YYWHB82NXUQBjgQjPotd/hrPv3GPUioAz7ULeY6RqG44ltZT4R/TWZxWx7qMhSARscc6+i7rSzJp+oR8Jy9rMo9cocVhdhA8lrCVOfABVWR0Zs8tqI4WbYyF+pp5bIcyc48qlzaor4znn8zTgg4RgFR+9Z3MxvKyNjssNsvzNEpZ4B4cnHOjhE5OxDNnp/r0p7uWVDjOx2/vSuRVLKwAWzL0znktEwWcxPu7Y50X3MmAFG/7/6Ne80L8TMBxY3C7cqFlTm2CpaKzcVwx4R7oHU0fDwxYLgog3YDGWpEvdwpxzEMcbL1HyoK7uONjwNjzH7UOxeWNarOZ7ZgBwgEYwc9a9Qdy5eFgBgZ6V6mouiqRBKTXRIRSRXcUD6Qmx2O4I5g0THeEdfrQOK8KVxTLo5pRJmK9xtRUd6DzY/Wq8rkdT9adSY+ZpXjNcNbJFlW8jI8UZrqtbSHOGX41X0n9TT6XB2y31NLso0x1ifZMywRNE3BIPdO2K2fstY9/wBkdHcKGIs0GckGsEN1hD02OSDW4dkNXWDstoqLLg+xrkMOfP8AtWnTLlnD+fyqUINeyUm0506b+ooc28q7lG+XWpaDVlcDj4GB8jT/ALTaTe8uD51r5PLtkAVwfECPlXeFTyWp9rW2nXwurfHFDy6QOaYHwo2BkOYx0yK5wFeRzR0umzICRv8AI0O8EiDeMt6gZo2ChpJpY+RIomHUSnvsT8qGOcbgj0NcIUjc1AMmrW6huCYnG7eA+oI/6189WkZW2Eaj/DZozn0OK2uGQwzI4KkqwO9Yxr0baR2p1eyGypdu8YI+4/iXHyaqcytGTVJyjwelDg78v1ponmQD8KdivIXXhfhydtudOG2SQcUMg3zkHc1mOdyuwfvWXqc8hSxO+d2JxSJIHiAJU5O4NMMZCP5YA2/D6VFyGrCJLuXhI4+EfGkwSGPLhtz1FAIWaTibpvvtXpLgs2QTj9qNWHYGzTu5y7f9aYeQcWOYHUUKH4gD1pyPxeE7jypqDsocZg6kAg/CvVxUVAc/SvUCWQQJpYp9o8fdpHB6Ulo+kqDEV6lla4BQsO0TivYpRFeo2LtOA0tWpOK6KhOUKZyFOP1rUtFvGTRtNQsMC1QflWVSf4bfCtG00kaXYD/y0f6Vfg7OZ8m3sVlkhv8AfYsvqDR0Opyr7s7fPBqqh9+Zrs17HZW5mmO2eFVGMs3kP3NabSRxa5LxBqpVC8jBIx70hwoA9SdqQvbnSIdkv55guc9zbtIq4wT4uW2RnfqKx/UL67uJGa4lLLISe6ZiyRbD3RvjoOWfXJ2bjncTKWkZ5OJVV3LDhLEksOm2OpPOqZZfRasfs3jS+19jqMixRTlZH/w0nhMTSf8ApB5/Kpf2qCTaZOHHXBH7V88xavFa3MF5ClxdyKVdJ55TwqwPF4gNzyBwCo23BHOQ0XttrNhcMZ7mW7sxNm5lZeIheEZxvtjGcDmTvnYUYyvsSUfRu3dWM+4ZcnzNNS6RC4yj4+FUC27d2j6zFZywMttckJa3nF4JW4QSp6ruwA+eedWSLVuA5JdT5Zq2iuw2bRZkPFG4YDesz+2DRZLefS9WVPFKDaTlTzIHEh+mR8q02HWmA2k4h/XVa+1e6W67HLKyKxivoeQ5ZyP3pJr6iZK2sxUhlxxAggY3FKS4mjORIRjpUuHs5cBmKMep3pMllBKx7toyPPOM1lv2cvevINb6tLHjvDxA9CM0aLmzuU/mpwMOqnf/AFy/OgpNKI9zLfChWspUOxG1BpeAbYPolGs0kTEDhzjPDnlQElkykgoV9elID3MDZ8RGcjHSiotSOyzeIc8YBqcoFSj0R7wsu+CRSFZgc8seeanC1ncgbNE/nnIpqewynFwqwO54aikTf7Ao7rvFAbwnqfOvUia2eLdRxdK9TcDfUWlhGygrPxE1xtPZTsc+vSkQvCcGNiuPWjI5CB7wI+NZXaPrsI4pIAa1YdKbaBh0qaVkYYNKNsrjK1NzHeki+iAMLc6SUIqcex3PhB+dDyWmOWc+WKKmZ56OSIvgpPDRz2zLscU0YWB5U24zywSQK6+Bh6VotgD/AAuwOP8ALR/pVAkjIVifKtLsICdK04YOTaRkeuwrTp3bOL8pDbFWNKu+/Ty3P051VdW1L2y5EsIcwR7RNwleEDYnHmSD8Ns7irlcJJFbXM0LAyQJJjhI8LqhIHxBqjwRk28CxmM7QBASeZCgE+mCx9cnyq3K2qRxsaTY2+LiPEYTiJwgXoRywPTP1P8AV4mJWAjZlDM54Twgljx4Iwc7b5x6+WDu5EjXFx3VlC7ysVijMZ3YtxYzkblsMT6DpjNO3FmVu5rYvE9xazd2zxEkKV2226EsMjqc9QWra8j2ugYFQjrG4TK4ZGyRkkHbpvw+v9nnlMWjT3VklwL60mjzIjEokRyCSuPxDHoCackDxcMkkOACpzH7o3B2/bHRh8DM9jbdpJbi6KFLdYe4HegKspY7jyOADny4hUgm3yCfCH9H0WO4vNN1ltUiuraACWOC3iwBIMc254BUHHTGBgCrU1wyswbORvw8zv8A6NUKyjn0ntLremdn5hJE9g9yighlhkChtumRkgfEZ5VKdj9PsYdJg1S1a4lur6Id/JM+TxAnix/xddzitPRnLULz1OfjUN2+unbsfcIGOPa4TjPqaMGSPE2PSobtxk9lJ9/81CPzNSXQsuikLcuvLHLqKcW8PUbelBdAa5vWZpGBwRMQ6my83YD40UupK3vxpJ8arhOOea53jD3Til2IR4ky0Ce0cYZWRunCdq49rbSeMNuPMb1XFupF6g/GnFvWA339BS7GhPxSXROrp6cJeMAAYyeLnuKUsFzCMoWU/HP+uVRcGoAYAJ+BNFJfkDxMcE8wfSlcWI4zXYWxEgPeo0bZ94JtXqEF3OjZifbyJz+VeqUxNrK4FaM4OQRT0dw6/eqYNolxkOqlhsWXnQdxpckeSm4pN8Zdn1R6TLi5j0eivyNmNGw3ynr+dQzxshwy4pIJBobExoarJj4ZaortWG42PUedEK/GP5ZGOmaqcc7puCfrRUWoEbEn60jgzdj16fEiwMiEYZMfCmmtI390/WhLfUc82z6UbHcxSDDHFLyalPFNAV3YssTlhjAztvWwabo7y9n9KNvLwPJYRiNmGQrFNjj41l828DCNuIYPwrcexs0c3Y/R5CvEvska8vIY/atelfLPNfqKCjGFezEuwOn3dj2yNnqbkiFZAfEXSaV/CGU8jkfe9DQ1jpUwe3jkSSNUuGiuJSPDAUlCFiemFZiBzJwACRV4+0J73st2ji1LS57Wwjktj3bCzXDkEFkkbBJzhcbjABFF9o9N1HU9OsbnTdLhn029Iv7uBAqyW8jAM4BJ3ZssCSDyxjBrXJWjymOX2cUUdbq10WNP4BDIXw3De3GCxzgExpyUYAHE2djjckk1m0PjMlwHkLsxMikswPFuT13329cbZJF1ROz+qm6SCTU7RZAzRPcSxGN1wMZkG67cWwyQoOPWt6nPFd6hxW0UdlDIBGjhDHHywWIYkptgDbHoc5K065GWSF8MDup+6gt2eRzGy8SoSNxk7564OQT55PlSXhvNQtoQYp5tPsIivFFGeFckkkncZLNuef5VZ9X7Q3Fn3OnxaNY209ovczd9bhgEAJVACc4weI9TnpuahbrtDfXmifwy8idRDwOslsvdhFBJOQBgAAjAAABOeYFFRoR5ot0O6QyT6Z7DYwPoNosX/fOpFWZpQThUUsc4P4Bjz5LVh7JSy3F5NDY4fQbFGt7Zg5HeMWJ4mBHidtznYAEYAyAKdLf6x2iigskS4vVswGjjijLGNQoG+PeOBzO+cdNqtGmRDsf2Xnu9TiJuZ5AWt1l8xhUHTOAST6VYBSGOyvam41HVJNN1KNe+nkYwcCDwY4jwnG56b/M1I9ugR2Vm2/zUP6mo7sZHa3Et/q1tbz25STuYkLAoFKe6CME43PLG4ovtxI3+y8oxt7VD+9B9AfRRBy3ruNqbDnbPkK93mDVBiF8Bxud/hXDHXhIDzFdMtKSmIMWADimnQg+7RgkXG42rqtGccS7+tSwbmgDJXmDSklIzvjNG90j+XypJsgRkULBuXkbju2UAHcDlmvVxrRwSByr1QlQJKC9SQBbpfEDs67NRIil4eO3fvB6c6hZIJYz4gacguniIG4x61kcF4PqGPUyj9cge8iNnv4Rnz60xLZxPvGcHyNGxX0cyBJ0Dg9TzpT2MczZtW6e6x3pbaNEoQyq+yGltJE3wcedM4I5ipZ0nh95TgdCNqbbu5RmVMeop1Myz01dEeDg7Ej409FcunU49KdazyP5b8Xp1oZ4nRsEFaa0yjbOAfFfnlxHety+z3XIU7HaRHIwLCEhs+jtXz9zHiGR6VceyF9I2mrbw3AWaBiOBuqk5Bq7C0mc/5PfmxJPwzctSg07X9OlsrwcUEvvDIIrP+0Gs6n2J1hbO1RJdKDCfNy2XuVIIZDJnoTkZHkOVMWus31pgukqjzG4NWCw7WQzAJcpHKvUOAcfWtnB5rJCSVIhb3SuzGr6OvaXT4rxO/GTZwJnhy2COFAeEAoxyARvk55VGx9k7TX4NSk0qym064t0VPYLsksxKDxEsdgfFv6dKmda0b2229o7PSh74yF5Va6aAsnREC5GSTknIyQCQdgGLPVNf0q17zWtKcKuUt7i+djMi/e4pV2CDbxOynPLOwCzUnGo9lDhHdTQDoPZOO4DWGraXDc3Aun4ZHuGyBwgPlkPiAKkYPI4HUkRmt2n8KaTsvpunGGd5oZLl4Jmd7xlGVUZ3A3yc5yd8L1sGkaxf5nubC2tbqVSoWK1ldIfZ8YZ0ldSW4W4QxUY5DpQ82uSaa4uoOyCvxXH82W6L3UzOqgBS+/Cc7g+IcO+ATUwuccjeTlf7GlCoJRdCFudVltr/APj0f+z1jZRrMYrexaIHiJHhYN45DjYEYyckHFVvV76Tt1fR2GmafdwW8TPMyq6l+7UgBuHOOLJA3OBnn7xqz2+n6r9oUFo82lyWFpaxNwztcP8Az3J8PCzqSFGSTgHO2+wxc+znYPTuzccz2TTy3M8CxSSSttgb4VfugnpvTvuwq/BULHQ7fSdNhsbVfAg45HYgtI55k4+nwAqE7e27L2TnYnYXcIx8zWn3elYPiQr8qpn2m6e0fYi6fPu3MBPx4j/eg+gvhGPFc8vrScfWiihAwBsKaK771nsx2Mkb0nB8qfJHlXNqhLGQT5V7ibO1OhVrpQUAWNiR160tZ3AO9e4BXeAdagOGLW7Ye94h5V6kcA6c69QJUSSguOOPExB8sim5rdHyykZ8qB74iIFiN6dt58keVZtrR9KWeM/qxPC6HOCKfhuXQ44iB5V1pFfnTRUDlQ7Im4v6slodQJAWQhk8mGadMNncbrmJvNRtUKpIHOnY5SORNK4mqGptVJBsunzR+KMiRfNDQ/G4yrgMOoNPwXbx7g4PTFF99b3AxOiserKMGhyi2oTXBFmG3k3GUqS7K2kw1+GKNO876OQADrhS37Ul9MSTe2lDD8J2NL0S7uOz+uWeolHxBJlgOfCQQwHyJqzHL7Ix6vTP8Tpcl4tJDGxQO0bA4KOOdFSW9tMM3VqA3R4/DU8ZLDVII5nijnhlQPHKo4WIPWhm0cIT7BdYB37uby+NdJI8VkbumQ406dRxafdBh+CTY0RDrV/YEx3cTiPqHXjU/GnJ4ZoDi7gZPJguR9acjlZlAVkkXqG3pil8jdg+iyXD3MqTm5klVzc+0vxoFbIjQn3E6FVxsceWLjo19p1rbR2lkFS3TZFDseEc8DP6dKpctjZzMTwvbydWTl9KZazv7YccDrcp5jY/SpQDU45oZB4JVJp8ZA8x6Vltpr09s3DLxRsOjbVYdP7TA+9IaFELgVBG4qofahYJN2C1dY13RFm/5HUn8ganLbWoJlydx5r/AGr2tRRanoeo2aOG761kjP8AxIR+9Bp0CVUfObWLsisACD5UJNZFSOIc6ldPZpLC3ckboCQT6U6FBJD5GBkZ61i3NM4ryNNorj2x+7vvih3jdTuKsstsjAcQ4RnqOdDyWGUULyNFTLFm9lez1+ldDHyqTn08gE8J9KDktXXOAae0WKcWMhhS1YGmmQqSDt8q4CQCfKiN2EA5PPYcq9TXFg16gCgcRl2wMk529aNMIt4hxczXIZCksUrqgBXwoOgA50i4laZz5VTK7o+gYlBQcvJxCSaeGcUyi4FLZ8DApSxOlyLziucYFMGT1pDvtRURZZUgzvBn3qWsvy+BqK4znmafjkouAIaltkrFdMvUn9akItRDpwSAOvk1V9ZD504suCM0m01w1jiuzd/s5tbXUOxNjxsEkSSZAc8h3jYH0Iqam0a6h3ThlX0rL/s/1w2mgdyHI4bp/DnbcKf3q/ad2tKgZIIxyroY/wCKPIatfvS/thQeWLMbAleqsNhQ0tjZXJJ4DA/44zkVNR61p14FSZVZiOYpR0y0uPFaz4P4WNOZStSaZeRLmIpcxjyOGoMOsb4PHE/kwqzTWF5bMWKsQPvIKZkkWReC7ijlX+td/wAqICDlCyjhnjST1wDigZtLjGWtpmiPkdxVgbTLZ/8AdJ2gY8kf3T8KDms7y3AMsHEo+/Gc1AWQgmv7EgupZejoedS+i9oz7VGsje8cFW8qZLq/XB/CelByWqe1RyOi7MD4djjNQDMr0q/7q2SMOfDtsakkvA2M4/WqtIj2lxPbvkNFKyMPUHFORXZU4Un61klBNnPyYbbLT3/Ep4T023pLTsGC4OedQsN70k2+dGR3CuMbY+NVuNGd4mg/21SV4wCo6cq53tvLnvAMHkM0I4DDY/SmHDLuCaCQqig57OGfJjbI6CgrjS8b9PNaa9odNjxH4U4mpOpwf7Ufsh0pLoDltJEPLb1r1SS38b7Oo+Vep7Y+6XorkJQ2xJJMmcL6UuOfhHCaEU8Dn150+CCuCOfWjJHssOV7VQ+02RzpoyHNN4I5Zx8K6AzclP0pVFFsssmK464zV3uJcZ4a6Ldm2d1XHnR4Bc34EDORXS2KIS1UAF50wfLc08LO0bJFwxO2AF64oNodY51/0D73avGSjhZ2uRiSYjG/gOxrgsIyP5aXLkcysTEfpQTRJRku2v8AIf2cvCltcw7huNXU/LB/apiK7mTPBJjHxoDs3ZQQaj3l/puo+ymFgH7tgvHkYJ25Cpy3vuxqGU3NzJGE2WIlizH1xyFacb4ORqVU/Y5ba1PAPGSwzzHwqXs+1jwk4lK+Wf8AXlUU1x2JdUSDV3ErbEljwIPPcb029toLyqlr2jt2Dc+IqAPrVlmVov2ldu8ECSVXXHWp+37Q6TfqO+RQzcyDish/hdpLGZotY0/qcGQZYeex9K9FpuqQwrJYskoO5WNwfnzqAo2Y2FlcjisrpVP4TTTWWoWvjXxr5Icj6Vk0Gp6xa4D21wR5ohqXsO2+pWRzKtzGoGMPG2NvlRAXWdbW5OL21CSfiTwn9KAl0gO3/Y7hWzyjkOCaGtvtDtJk4dUtVceqYP50bHrPZjUgAl41pI5xhjsKlgaMP7c2jxdsNYjaPDLPluHfcqp/eq6yMp2rWftG7L2sME/aXRtYjupJriNJoONWViw4QR1B2H51nk6IDi6tZYiRu43FZ5cMzybjIhxIw55p6K5ZeRoo2Hef7tKsuegOCKEltHQ4KspocMFxlwyQt9SZBjp686OivYpPeIY45Gq2UdTtmurM64oOHoSWBPotLQRy7o2M8lPKhprIoM9fSoiDUJIztipO31bOFk+dLTRQ8c4g5jIO5+fnXqPZoZwGUjJ6V6hYNx//2Q=="/>
          <p:cNvSpPr>
            <a:spLocks noChangeAspect="1" noChangeArrowheads="1"/>
          </p:cNvSpPr>
          <p:nvPr/>
        </p:nvSpPr>
        <p:spPr bwMode="auto">
          <a:xfrm>
            <a:off x="155575" y="-517525"/>
            <a:ext cx="1562100" cy="1085850"/>
          </a:xfrm>
          <a:prstGeom prst="rect">
            <a:avLst/>
          </a:prstGeom>
          <a:noFill/>
          <a:ln w="9525">
            <a:noFill/>
            <a:miter lim="800000"/>
            <a:headEnd/>
            <a:tailEnd/>
          </a:ln>
        </p:spPr>
        <p:txBody>
          <a:bodyPr/>
          <a:lstStyle/>
          <a:p>
            <a:endParaRPr lang="es-ES_tradnl">
              <a:latin typeface="Calibri" pitchFamily="34" charset="0"/>
            </a:endParaRPr>
          </a:p>
        </p:txBody>
      </p:sp>
      <p:sp>
        <p:nvSpPr>
          <p:cNvPr id="49159" name="AutoShape 6" descr="data:image/jpg;base64,/9j/4AAQSkZJRgABAQAAAQABAAD/2wBDAAkGBwgHBgkIBwgKCgkLDRYPDQwMDRsUFRAWIB0iIiAdHx8kKDQsJCYxJx8fLT0tMTU3Ojo6Iys/RD84QzQ5Ojf/2wBDAQoKCg0MDRoPDxo3JR8lNzc3Nzc3Nzc3Nzc3Nzc3Nzc3Nzc3Nzc3Nzc3Nzc3Nzc3Nzc3Nzc3Nzc3Nzc3Nzc3Nzf/wAARCACgAOcDASIAAhEBAxEB/8QAHAAAAQUBAQEAAAAAAAAAAAAABAIDBQYHAQAI/8QAQxAAAgEDAgMFBQYEAwUJAAAAAQIDAAQRBSESMUEGEyJRYRQycYGRB0JSobHBFSNi0TNE8BY0gpLhJCVTZHKiwtPx/8QAGwEAAgMBAQEAAAAAAAAAAAAAAQIAAwQFBgf/xAAoEQACAgEEAgIBBAMAAAAAAAAAAQIRAwQSITFBUQUiEwYjMnGRweH/2gAMAwEAAhEDEQA/AM3itIpMKCY/6juDXLjTriEBipZDyZdwal7gRhYrqNAYJ1DFD0PX86et1yhNs5ZesZHL5Vy97TPfx0eOS4KzwMvTHnSvBjxIB6irDLZ29wNh3MnljY1Hz6c8RIKkjz6U28qnoZR65I8RKfcb61xomXoafMBXcZr38xfX5UdxQ8LXaB8V7HnRWVb30z8K93ULDYkHyqWD8bBiMKa02yj4LW2RlOVgjHL+kVnJtGYqEPvMFHzrUbqxvLW6kjK5VGK8s8v/AMrRgV2cv5GTjSYuNBwcyvwODT8QIAHtE6j+iZh+hoNZXTZ4Tj0p0XMJ5l1+VaaOI5BpMjKA13dEjlmZmH5nFIIB2LgjrxQxtn5lTTSyxNykBpXGCcZqULYpkyBjuiRsM2sJ2/5aQbeI+EQWLdCX0+3P/wAKcGcbUsYAHxzQoFgUiouVMFgG34T/AA63/wDroYueJ1NvYAj3SNPtxn/2UfKgLb8xQ8qgN7tQDYLE98zIq3LREkAiFEjz8OEA1m2rXlxdavfzPczOWuH8RlY5AOB18gPpWkSydyry/wDhIz7egzWUJxyIWJ3Y8RpJFWR8HpGLYBZjj1JpHyxS+EDrk14oT0pCkaY7iudaeERPT60/HaM3JaFg3JAYTPKnY7Z5GCqMnyqTjswMZwQfKj7e2C4Gw286G4rllSI6y0lpGAZCR1AFWWy0aG3CsY0Lk+9J7q+uPT86bjlW1QtEAH5Kx34frTJaeUiIcTluajJzVcm2ZJ5JTZJWmpi1vrSaNyVgdnZiSCxKMp5DYeLlXqEkge1snebAOQBnfrXqMZUqJCbiqBLIH+HmzZS3dsTn9qa7p4nBQspHTkaYOqzPMXyiJ0VFAAoqPU+IeMKx9RWVp+T7HizYmkl4HkvZBgSoG9SKIWaORcEtg9DyFMJLbPuU58yDS+5hbdJRg8smgalK/I3NbREkg7elCPaZPhapAQMv3lYelea3cjKjnUsWWOL8EQ0JHNaR3Q6c6lWTfxDHpTRhRs8waiZnlp0BWwMV3bOT4VmQt8Awra7hrsXUuQrjjOTWMXMREbYPStstZDc6fZXZGTNbROceZUZ/OtumfZ5v5rFtcWDkJJ/jQLn4Un2C1l5IV+dSPAGHvbetdMGRyBHpWw86yIm0QfcwDyx60HLpk0Q91iPxDrVjVWUDhJGORrvHIOqn41BSpGO4iORxbeY3FdW4cHLxsR1Iq2e8McKH5V7uVIyYUOOoFAhT2mzsEcjp4aQe9YYWHB82NXUQBjgQjPotd/hrPv3GPUioAz7ULeY6RqG44ltZT4R/TWZxWx7qMhSARscc6+i7rSzJp+oR8Jy9rMo9cocVhdhA8lrCVOfABVWR0Zs8tqI4WbYyF+pp5bIcyc48qlzaor4znn8zTgg4RgFR+9Z3MxvKyNjssNsvzNEpZ4B4cnHOjhE5OxDNnp/r0p7uWVDjOx2/vSuRVLKwAWzL0znktEwWcxPu7Y50X3MmAFG/7/6Ne80L8TMBxY3C7cqFlTm2CpaKzcVwx4R7oHU0fDwxYLgog3YDGWpEvdwpxzEMcbL1HyoK7uONjwNjzH7UOxeWNarOZ7ZgBwgEYwc9a9Qdy5eFgBgZ6V6mouiqRBKTXRIRSRXcUD6Qmx2O4I5g0THeEdfrQOK8KVxTLo5pRJmK9xtRUd6DzY/Wq8rkdT9adSY+ZpXjNcNbJFlW8jI8UZrqtbSHOGX41X0n9TT6XB2y31NLso0x1ifZMywRNE3BIPdO2K2fstY9/wBkdHcKGIs0GckGsEN1hD02OSDW4dkNXWDstoqLLg+xrkMOfP8AtWnTLlnD+fyqUINeyUm0506b+ooc28q7lG+XWpaDVlcDj4GB8jT/ALTaTe8uD51r5PLtkAVwfECPlXeFTyWp9rW2nXwurfHFDy6QOaYHwo2BkOYx0yK5wFeRzR0umzICRv8AI0O8EiDeMt6gZo2ChpJpY+RIomHUSnvsT8qGOcbgj0NcIUjc1AMmrW6huCYnG7eA+oI/6189WkZW2Eaj/DZozn0OK2uGQwzI4KkqwO9Yxr0baR2p1eyGypdu8YI+4/iXHyaqcytGTVJyjwelDg78v1ponmQD8KdivIXXhfhydtudOG2SQcUMg3zkHc1mOdyuwfvWXqc8hSxO+d2JxSJIHiAJU5O4NMMZCP5YA2/D6VFyGrCJLuXhI4+EfGkwSGPLhtz1FAIWaTibpvvtXpLgs2QTj9qNWHYGzTu5y7f9aYeQcWOYHUUKH4gD1pyPxeE7jypqDsocZg6kAg/CvVxUVAc/SvUCWQQJpYp9o8fdpHB6Ulo+kqDEV6lla4BQsO0TivYpRFeo2LtOA0tWpOK6KhOUKZyFOP1rUtFvGTRtNQsMC1QflWVSf4bfCtG00kaXYD/y0f6Vfg7OZ8m3sVlkhv8AfYsvqDR0Opyr7s7fPBqqh9+Zrs17HZW5mmO2eFVGMs3kP3NabSRxa5LxBqpVC8jBIx70hwoA9SdqQvbnSIdkv55guc9zbtIq4wT4uW2RnfqKx/UL67uJGa4lLLISe6ZiyRbD3RvjoOWfXJ2bjncTKWkZ5OJVV3LDhLEksOm2OpPOqZZfRasfs3jS+19jqMixRTlZH/w0nhMTSf8ApB5/Kpf2qCTaZOHHXBH7V88xavFa3MF5ClxdyKVdJ55TwqwPF4gNzyBwCo23BHOQ0XttrNhcMZ7mW7sxNm5lZeIheEZxvtjGcDmTvnYUYyvsSUfRu3dWM+4ZcnzNNS6RC4yj4+FUC27d2j6zFZywMttckJa3nF4JW4QSp6ruwA+eedWSLVuA5JdT5Zq2iuw2bRZkPFG4YDesz+2DRZLefS9WVPFKDaTlTzIHEh+mR8q02HWmA2k4h/XVa+1e6W67HLKyKxivoeQ5ZyP3pJr6iZK2sxUhlxxAggY3FKS4mjORIRjpUuHs5cBmKMep3pMllBKx7toyPPOM1lv2cvevINb6tLHjvDxA9CM0aLmzuU/mpwMOqnf/AFy/OgpNKI9zLfChWspUOxG1BpeAbYPolGs0kTEDhzjPDnlQElkykgoV9elID3MDZ8RGcjHSiotSOyzeIc8YBqcoFSj0R7wsu+CRSFZgc8seeanC1ncgbNE/nnIpqewynFwqwO54aikTf7Ao7rvFAbwnqfOvUia2eLdRxdK9TcDfUWlhGygrPxE1xtPZTsc+vSkQvCcGNiuPWjI5CB7wI+NZXaPrsI4pIAa1YdKbaBh0qaVkYYNKNsrjK1NzHeki+iAMLc6SUIqcex3PhB+dDyWmOWc+WKKmZ56OSIvgpPDRz2zLscU0YWB5U24zywSQK6+Bh6VotgD/AAuwOP8ALR/pVAkjIVifKtLsICdK04YOTaRkeuwrTp3bOL8pDbFWNKu+/Ty3P051VdW1L2y5EsIcwR7RNwleEDYnHmSD8Ns7irlcJJFbXM0LAyQJJjhI8LqhIHxBqjwRk28CxmM7QBASeZCgE+mCx9cnyq3K2qRxsaTY2+LiPEYTiJwgXoRywPTP1P8AV4mJWAjZlDM54Twgljx4Iwc7b5x6+WDu5EjXFx3VlC7ysVijMZ3YtxYzkblsMT6DpjNO3FmVu5rYvE9xazd2zxEkKV2226EsMjqc9QWra8j2ugYFQjrG4TK4ZGyRkkHbpvw+v9nnlMWjT3VklwL60mjzIjEokRyCSuPxDHoCackDxcMkkOACpzH7o3B2/bHRh8DM9jbdpJbi6KFLdYe4HegKspY7jyOADny4hUgm3yCfCH9H0WO4vNN1ltUiuraACWOC3iwBIMc254BUHHTGBgCrU1wyswbORvw8zv8A6NUKyjn0ntLremdn5hJE9g9yighlhkChtumRkgfEZ5VKdj9PsYdJg1S1a4lur6Id/JM+TxAnix/xddzitPRnLULz1OfjUN2+unbsfcIGOPa4TjPqaMGSPE2PSobtxk9lJ9/81CPzNSXQsuikLcuvLHLqKcW8PUbelBdAa5vWZpGBwRMQ6my83YD40UupK3vxpJ8arhOOea53jD3Til2IR4ky0Ce0cYZWRunCdq49rbSeMNuPMb1XFupF6g/GnFvWA339BS7GhPxSXROrp6cJeMAAYyeLnuKUsFzCMoWU/HP+uVRcGoAYAJ+BNFJfkDxMcE8wfSlcWI4zXYWxEgPeo0bZ94JtXqEF3OjZifbyJz+VeqUxNrK4FaM4OQRT0dw6/eqYNolxkOqlhsWXnQdxpckeSm4pN8Zdn1R6TLi5j0eivyNmNGw3ynr+dQzxshwy4pIJBobExoarJj4ZaortWG42PUedEK/GP5ZGOmaqcc7puCfrRUWoEbEn60jgzdj16fEiwMiEYZMfCmmtI390/WhLfUc82z6UbHcxSDDHFLyalPFNAV3YssTlhjAztvWwabo7y9n9KNvLwPJYRiNmGQrFNjj41l828DCNuIYPwrcexs0c3Y/R5CvEvska8vIY/atelfLPNfqKCjGFezEuwOn3dj2yNnqbkiFZAfEXSaV/CGU8jkfe9DQ1jpUwe3jkSSNUuGiuJSPDAUlCFiemFZiBzJwACRV4+0J73st2ji1LS57Wwjktj3bCzXDkEFkkbBJzhcbjABFF9o9N1HU9OsbnTdLhn029Iv7uBAqyW8jAM4BJ3ZssCSDyxjBrXJWjymOX2cUUdbq10WNP4BDIXw3De3GCxzgExpyUYAHE2djjckk1m0PjMlwHkLsxMikswPFuT13329cbZJF1ROz+qm6SCTU7RZAzRPcSxGN1wMZkG67cWwyQoOPWt6nPFd6hxW0UdlDIBGjhDHHywWIYkptgDbHoc5K065GWSF8MDup+6gt2eRzGy8SoSNxk7564OQT55PlSXhvNQtoQYp5tPsIivFFGeFckkkncZLNuef5VZ9X7Q3Fn3OnxaNY209ovczd9bhgEAJVACc4weI9TnpuahbrtDfXmifwy8idRDwOslsvdhFBJOQBgAAjAAABOeYFFRoR5ot0O6QyT6Z7DYwPoNosX/fOpFWZpQThUUsc4P4Bjz5LVh7JSy3F5NDY4fQbFGt7Zg5HeMWJ4mBHidtznYAEYAyAKdLf6x2iigskS4vVswGjjijLGNQoG+PeOBzO+cdNqtGmRDsf2Xnu9TiJuZ5AWt1l8xhUHTOAST6VYBSGOyvam41HVJNN1KNe+nkYwcCDwY4jwnG56b/M1I9ugR2Vm2/zUP6mo7sZHa3Et/q1tbz25STuYkLAoFKe6CME43PLG4ovtxI3+y8oxt7VD+9B9AfRRBy3ruNqbDnbPkK93mDVBiF8Bxud/hXDHXhIDzFdMtKSmIMWADimnQg+7RgkXG42rqtGccS7+tSwbmgDJXmDSklIzvjNG90j+XypJsgRkULBuXkbju2UAHcDlmvVxrRwSByr1QlQJKC9SQBbpfEDs67NRIil4eO3fvB6c6hZIJYz4gacguniIG4x61kcF4PqGPUyj9cge8iNnv4Rnz60xLZxPvGcHyNGxX0cyBJ0Dg9TzpT2MczZtW6e6x3pbaNEoQyq+yGltJE3wcedM4I5ipZ0nh95TgdCNqbbu5RmVMeop1Myz01dEeDg7Ej409FcunU49KdazyP5b8Xp1oZ4nRsEFaa0yjbOAfFfnlxHety+z3XIU7HaRHIwLCEhs+jtXz9zHiGR6VceyF9I2mrbw3AWaBiOBuqk5Bq7C0mc/5PfmxJPwzctSg07X9OlsrwcUEvvDIIrP+0Gs6n2J1hbO1RJdKDCfNy2XuVIIZDJnoTkZHkOVMWus31pgukqjzG4NWCw7WQzAJcpHKvUOAcfWtnB5rJCSVIhb3SuzGr6OvaXT4rxO/GTZwJnhy2COFAeEAoxyARvk55VGx9k7TX4NSk0qym064t0VPYLsksxKDxEsdgfFv6dKmda0b2229o7PSh74yF5Va6aAsnREC5GSTknIyQCQdgGLPVNf0q17zWtKcKuUt7i+djMi/e4pV2CDbxOynPLOwCzUnGo9lDhHdTQDoPZOO4DWGraXDc3Aun4ZHuGyBwgPlkPiAKkYPI4HUkRmt2n8KaTsvpunGGd5oZLl4Jmd7xlGVUZ3A3yc5yd8L1sGkaxf5nubC2tbqVSoWK1ldIfZ8YZ0ldSW4W4QxUY5DpQ82uSaa4uoOyCvxXH82W6L3UzOqgBS+/Cc7g+IcO+ATUwuccjeTlf7GlCoJRdCFudVltr/APj0f+z1jZRrMYrexaIHiJHhYN45DjYEYyckHFVvV76Tt1fR2GmafdwW8TPMyq6l+7UgBuHOOLJA3OBnn7xqz2+n6r9oUFo82lyWFpaxNwztcP8Az3J8PCzqSFGSTgHO2+wxc+znYPTuzccz2TTy3M8CxSSSttgb4VfugnpvTvuwq/BULHQ7fSdNhsbVfAg45HYgtI55k4+nwAqE7e27L2TnYnYXcIx8zWn3elYPiQr8qpn2m6e0fYi6fPu3MBPx4j/eg+gvhGPFc8vrScfWiihAwBsKaK771nsx2Mkb0nB8qfJHlXNqhLGQT5V7ibO1OhVrpQUAWNiR160tZ3AO9e4BXeAdagOGLW7Ye94h5V6kcA6c69QJUSSguOOPExB8sim5rdHyykZ8qB74iIFiN6dt58keVZtrR9KWeM/qxPC6HOCKfhuXQ44iB5V1pFfnTRUDlQ7Im4v6slodQJAWQhk8mGadMNncbrmJvNRtUKpIHOnY5SORNK4mqGptVJBsunzR+KMiRfNDQ/G4yrgMOoNPwXbx7g4PTFF99b3AxOiserKMGhyi2oTXBFmG3k3GUqS7K2kw1+GKNO876OQADrhS37Ul9MSTe2lDD8J2NL0S7uOz+uWeolHxBJlgOfCQQwHyJqzHL7Ix6vTP8Tpcl4tJDGxQO0bA4KOOdFSW9tMM3VqA3R4/DU8ZLDVII5nijnhlQPHKo4WIPWhm0cIT7BdYB37uby+NdJI8VkbumQ406dRxafdBh+CTY0RDrV/YEx3cTiPqHXjU/GnJ4ZoDi7gZPJguR9acjlZlAVkkXqG3pil8jdg+iyXD3MqTm5klVzc+0vxoFbIjQn3E6FVxsceWLjo19p1rbR2lkFS3TZFDseEc8DP6dKpctjZzMTwvbydWTl9KZazv7YccDrcp5jY/SpQDU45oZB4JVJp8ZA8x6Vltpr09s3DLxRsOjbVYdP7TA+9IaFELgVBG4qofahYJN2C1dY13RFm/5HUn8ganLbWoJlydx5r/AGr2tRRanoeo2aOG761kjP8AxIR+9Bp0CVUfObWLsisACD5UJNZFSOIc6ldPZpLC3ckboCQT6U6FBJD5GBkZ61i3NM4ryNNorj2x+7vvih3jdTuKsstsjAcQ4RnqOdDyWGUULyNFTLFm9lez1+ldDHyqTn08gE8J9KDktXXOAae0WKcWMhhS1YGmmQqSDt8q4CQCfKiN2EA5PPYcq9TXFg16gCgcRl2wMk529aNMIt4hxczXIZCksUrqgBXwoOgA50i4laZz5VTK7o+gYlBQcvJxCSaeGcUyi4FLZ8DApSxOlyLziucYFMGT1pDvtRURZZUgzvBn3qWsvy+BqK4znmafjkouAIaltkrFdMvUn9akItRDpwSAOvk1V9ZD504suCM0m01w1jiuzd/s5tbXUOxNjxsEkSSZAc8h3jYH0Iqam0a6h3ThlX0rL/s/1w2mgdyHI4bp/DnbcKf3q/ad2tKgZIIxyroY/wCKPIatfvS/thQeWLMbAleqsNhQ0tjZXJJ4DA/44zkVNR61p14FSZVZiOYpR0y0uPFaz4P4WNOZStSaZeRLmIpcxjyOGoMOsb4PHE/kwqzTWF5bMWKsQPvIKZkkWReC7ijlX+td/wAqICDlCyjhnjST1wDigZtLjGWtpmiPkdxVgbTLZ/8AdJ2gY8kf3T8KDms7y3AMsHEo+/Gc1AWQgmv7EgupZejoedS+i9oz7VGsje8cFW8qZLq/XB/CelByWqe1RyOi7MD4djjNQDMr0q/7q2SMOfDtsakkvA2M4/WqtIj2lxPbvkNFKyMPUHFORXZU4Un61klBNnPyYbbLT3/Ep4T023pLTsGC4OedQsN70k2+dGR3CuMbY+NVuNGd4mg/21SV4wCo6cq53tvLnvAMHkM0I4DDY/SmHDLuCaCQqig57OGfJjbI6CgrjS8b9PNaa9odNjxH4U4mpOpwf7Ufsh0pLoDltJEPLb1r1SS38b7Oo+Vep7Y+6XorkJQ2xJJMmcL6UuOfhHCaEU8Dn150+CCuCOfWjJHssOV7VQ+02RzpoyHNN4I5Zx8K6AzclP0pVFFsssmK464zV3uJcZ4a6Ldm2d1XHnR4Bc34EDORXS2KIS1UAF50wfLc08LO0bJFwxO2AF64oNodY51/0D73avGSjhZ2uRiSYjG/gOxrgsIyP5aXLkcysTEfpQTRJRku2v8AIf2cvCltcw7huNXU/LB/apiK7mTPBJjHxoDs3ZQQaj3l/puo+ymFgH7tgvHkYJ25Cpy3vuxqGU3NzJGE2WIlizH1xyFacb4ORqVU/Y5ba1PAPGSwzzHwqXs+1jwk4lK+Wf8AXlUU1x2JdUSDV3ErbEljwIPPcb029toLyqlr2jt2Dc+IqAPrVlmVov2ldu8ECSVXXHWp+37Q6TfqO+RQzcyDish/hdpLGZotY0/qcGQZYeex9K9FpuqQwrJYskoO5WNwfnzqAo2Y2FlcjisrpVP4TTTWWoWvjXxr5Icj6Vk0Gp6xa4D21wR5ohqXsO2+pWRzKtzGoGMPG2NvlRAXWdbW5OL21CSfiTwn9KAl0gO3/Y7hWzyjkOCaGtvtDtJk4dUtVceqYP50bHrPZjUgAl41pI5xhjsKlgaMP7c2jxdsNYjaPDLPluHfcqp/eq6yMp2rWftG7L2sME/aXRtYjupJriNJoONWViw4QR1B2H51nk6IDi6tZYiRu43FZ5cMzybjIhxIw55p6K5ZeRoo2Hef7tKsuegOCKEltHQ4KspocMFxlwyQt9SZBjp686OivYpPeIY45Gq2UdTtmurM64oOHoSWBPotLQRy7o2M8lPKhprIoM9fSoiDUJIztipO31bOFk+dLTRQ8c4g5jIO5+fnXqPZoZwGUjJ6V6hYNx//2Q=="/>
          <p:cNvSpPr>
            <a:spLocks noChangeAspect="1" noChangeArrowheads="1"/>
          </p:cNvSpPr>
          <p:nvPr/>
        </p:nvSpPr>
        <p:spPr bwMode="auto">
          <a:xfrm>
            <a:off x="155575" y="-517525"/>
            <a:ext cx="1562100" cy="1085850"/>
          </a:xfrm>
          <a:prstGeom prst="rect">
            <a:avLst/>
          </a:prstGeom>
          <a:noFill/>
          <a:ln w="9525">
            <a:noFill/>
            <a:miter lim="800000"/>
            <a:headEnd/>
            <a:tailEnd/>
          </a:ln>
        </p:spPr>
        <p:txBody>
          <a:bodyPr/>
          <a:lstStyle/>
          <a:p>
            <a:endParaRPr lang="es-ES_tradnl">
              <a:latin typeface="Calibri" pitchFamily="34" charset="0"/>
            </a:endParaRPr>
          </a:p>
        </p:txBody>
      </p:sp>
      <p:sp>
        <p:nvSpPr>
          <p:cNvPr id="12" name="11 Marcador de pie de página"/>
          <p:cNvSpPr>
            <a:spLocks noGrp="1"/>
          </p:cNvSpPr>
          <p:nvPr>
            <p:ph type="ftr" sz="quarter" idx="11"/>
          </p:nvPr>
        </p:nvSpPr>
        <p:spPr/>
        <p:txBody>
          <a:bodyPr/>
          <a:lstStyle/>
          <a:p>
            <a:pPr>
              <a:defRPr/>
            </a:pPr>
            <a:r>
              <a:rPr lang="es-ES" dirty="0"/>
              <a:t>RUTA DEL BICENTENARIO                             ZARAVA TOURS</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2"/>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2"/>
                                        </p:tgtEl>
                                        <p:attrNameLst>
                                          <p:attrName>ppt_y</p:attrName>
                                        </p:attrNameLst>
                                      </p:cBhvr>
                                      <p:tavLst>
                                        <p:tav tm="0">
                                          <p:val>
                                            <p:strVal val="#ppt_y"/>
                                          </p:val>
                                        </p:tav>
                                        <p:tav tm="100000">
                                          <p:val>
                                            <p:strVal val="#ppt_y"/>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80">
                                          <p:stCondLst>
                                            <p:cond delay="0"/>
                                          </p:stCondLst>
                                        </p:cTn>
                                        <p:tgtEl>
                                          <p:spTgt spid="3">
                                            <p:txEl>
                                              <p:pRg st="1" end="1"/>
                                            </p:txEl>
                                          </p:spTgt>
                                        </p:tgtEl>
                                      </p:cBhvr>
                                    </p:animEffect>
                                    <p:anim calcmode="lin" valueType="num">
                                      <p:cBhvr>
                                        <p:cTn id="1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xEl>
                                              <p:pRg st="1" end="1"/>
                                            </p:txEl>
                                          </p:spTgt>
                                        </p:tgtEl>
                                      </p:cBhvr>
                                      <p:to x="100000" y="60000"/>
                                    </p:animScale>
                                    <p:animScale>
                                      <p:cBhvr>
                                        <p:cTn id="22" dur="166" decel="50000">
                                          <p:stCondLst>
                                            <p:cond delay="676"/>
                                          </p:stCondLst>
                                        </p:cTn>
                                        <p:tgtEl>
                                          <p:spTgt spid="3">
                                            <p:txEl>
                                              <p:pRg st="1" end="1"/>
                                            </p:txEl>
                                          </p:spTgt>
                                        </p:tgtEl>
                                      </p:cBhvr>
                                      <p:to x="100000" y="100000"/>
                                    </p:animScale>
                                    <p:animScale>
                                      <p:cBhvr>
                                        <p:cTn id="23" dur="26">
                                          <p:stCondLst>
                                            <p:cond delay="1312"/>
                                          </p:stCondLst>
                                        </p:cTn>
                                        <p:tgtEl>
                                          <p:spTgt spid="3">
                                            <p:txEl>
                                              <p:pRg st="1" end="1"/>
                                            </p:txEl>
                                          </p:spTgt>
                                        </p:tgtEl>
                                      </p:cBhvr>
                                      <p:to x="100000" y="80000"/>
                                    </p:animScale>
                                    <p:animScale>
                                      <p:cBhvr>
                                        <p:cTn id="24" dur="166" decel="50000">
                                          <p:stCondLst>
                                            <p:cond delay="1338"/>
                                          </p:stCondLst>
                                        </p:cTn>
                                        <p:tgtEl>
                                          <p:spTgt spid="3">
                                            <p:txEl>
                                              <p:pRg st="1" end="1"/>
                                            </p:txEl>
                                          </p:spTgt>
                                        </p:tgtEl>
                                      </p:cBhvr>
                                      <p:to x="100000" y="100000"/>
                                    </p:animScale>
                                    <p:animScale>
                                      <p:cBhvr>
                                        <p:cTn id="25" dur="26">
                                          <p:stCondLst>
                                            <p:cond delay="1642"/>
                                          </p:stCondLst>
                                        </p:cTn>
                                        <p:tgtEl>
                                          <p:spTgt spid="3">
                                            <p:txEl>
                                              <p:pRg st="1" end="1"/>
                                            </p:txEl>
                                          </p:spTgt>
                                        </p:tgtEl>
                                      </p:cBhvr>
                                      <p:to x="100000" y="90000"/>
                                    </p:animScale>
                                    <p:animScale>
                                      <p:cBhvr>
                                        <p:cTn id="26" dur="166" decel="50000">
                                          <p:stCondLst>
                                            <p:cond delay="1668"/>
                                          </p:stCondLst>
                                        </p:cTn>
                                        <p:tgtEl>
                                          <p:spTgt spid="3">
                                            <p:txEl>
                                              <p:pRg st="1" end="1"/>
                                            </p:txEl>
                                          </p:spTgt>
                                        </p:tgtEl>
                                      </p:cBhvr>
                                      <p:to x="100000" y="100000"/>
                                    </p:animScale>
                                    <p:animScale>
                                      <p:cBhvr>
                                        <p:cTn id="27" dur="26">
                                          <p:stCondLst>
                                            <p:cond delay="1808"/>
                                          </p:stCondLst>
                                        </p:cTn>
                                        <p:tgtEl>
                                          <p:spTgt spid="3">
                                            <p:txEl>
                                              <p:pRg st="1" end="1"/>
                                            </p:txEl>
                                          </p:spTgt>
                                        </p:tgtEl>
                                      </p:cBhvr>
                                      <p:to x="100000" y="95000"/>
                                    </p:animScale>
                                    <p:animScale>
                                      <p:cBhvr>
                                        <p:cTn id="28" dur="166" decel="50000">
                                          <p:stCondLst>
                                            <p:cond delay="1834"/>
                                          </p:stCondLst>
                                        </p:cTn>
                                        <p:tgtEl>
                                          <p:spTgt spid="3">
                                            <p:txEl>
                                              <p:pRg st="1" end="1"/>
                                            </p:txEl>
                                          </p:spTgt>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1" presetClass="path" presetSubtype="0" accel="50000" decel="50000" fill="hold" nodeType="clickEffect">
                                  <p:stCondLst>
                                    <p:cond delay="0"/>
                                  </p:stCondLst>
                                  <p:childTnLst>
                                    <p:animMotion origin="layout" path="M 0 0  C 0.069 0  0.125 0.07467  0.125 0.16667  C 0.125 0.25867  0.069 0.33333  0 0.33333  C -0.069 0.33333  -0.125 0.25867  -0.125 0.16667  C -0.125 0.07467  -0.069 0  0 0  Z" pathEditMode="relative" ptsTypes="">
                                      <p:cBhvr>
                                        <p:cTn id="32" dur="2000" fill="hold"/>
                                        <p:tgtEl>
                                          <p:spTgt spid="3">
                                            <p:txEl>
                                              <p:pRg st="1" end="1"/>
                                            </p:txEl>
                                          </p:spTgt>
                                        </p:tgtEl>
                                        <p:attrNameLst>
                                          <p:attrName>ppt_x</p:attrName>
                                          <p:attrName>ppt_y</p:attrName>
                                        </p:attrNameLst>
                                      </p:cBhvr>
                                    </p:animMotion>
                                  </p:childTnLst>
                                </p:cTn>
                              </p:par>
                            </p:childTnLst>
                          </p:cTn>
                        </p:par>
                      </p:childTnLst>
                    </p:cTn>
                  </p:par>
                  <p:par>
                    <p:cTn id="33" fill="hold">
                      <p:stCondLst>
                        <p:cond delay="indefinite"/>
                      </p:stCondLst>
                      <p:childTnLst>
                        <p:par>
                          <p:cTn id="34" fill="hold">
                            <p:stCondLst>
                              <p:cond delay="0"/>
                            </p:stCondLst>
                            <p:childTnLst>
                              <p:par>
                                <p:cTn id="35" presetID="51" presetClass="entr" presetSubtype="0" fill="hold" grpId="0"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fade">
                                      <p:cBhvr>
                                        <p:cTn id="37" dur="770" decel="100000"/>
                                        <p:tgtEl>
                                          <p:spTgt spid="3">
                                            <p:txEl>
                                              <p:pRg st="1" end="1"/>
                                            </p:txEl>
                                          </p:spTgt>
                                        </p:tgtEl>
                                      </p:cBhvr>
                                    </p:animEffect>
                                    <p:animScale>
                                      <p:cBhvr>
                                        <p:cTn id="38" dur="770" decel="100000"/>
                                        <p:tgtEl>
                                          <p:spTgt spid="3">
                                            <p:txEl>
                                              <p:pRg st="1" end="1"/>
                                            </p:txEl>
                                          </p:spTgt>
                                        </p:tgtEl>
                                      </p:cBhvr>
                                      <p:from x="10000" y="10000"/>
                                      <p:to x="200000" y="450000"/>
                                    </p:animScale>
                                    <p:animScale>
                                      <p:cBhvr>
                                        <p:cTn id="39" dur="1230" accel="100000" fill="hold">
                                          <p:stCondLst>
                                            <p:cond delay="770"/>
                                          </p:stCondLst>
                                        </p:cTn>
                                        <p:tgtEl>
                                          <p:spTgt spid="3">
                                            <p:txEl>
                                              <p:pRg st="1" end="1"/>
                                            </p:txEl>
                                          </p:spTgt>
                                        </p:tgtEl>
                                      </p:cBhvr>
                                      <p:from x="200000" y="450000"/>
                                      <p:to x="100000" y="100000"/>
                                    </p:animScale>
                                    <p:set>
                                      <p:cBhvr>
                                        <p:cTn id="40" dur="770" fill="hold"/>
                                        <p:tgtEl>
                                          <p:spTgt spid="3">
                                            <p:txEl>
                                              <p:pRg st="1" end="1"/>
                                            </p:txEl>
                                          </p:spTgt>
                                        </p:tgtEl>
                                        <p:attrNameLst>
                                          <p:attrName>ppt_x</p:attrName>
                                        </p:attrNameLst>
                                      </p:cBhvr>
                                      <p:to>
                                        <p:strVal val="(0.5)"/>
                                      </p:to>
                                    </p:set>
                                    <p:anim from="(0.5)" to="(#ppt_x)" calcmode="lin" valueType="num">
                                      <p:cBhvr>
                                        <p:cTn id="41" dur="1230" accel="100000" fill="hold">
                                          <p:stCondLst>
                                            <p:cond delay="770"/>
                                          </p:stCondLst>
                                        </p:cTn>
                                        <p:tgtEl>
                                          <p:spTgt spid="3">
                                            <p:txEl>
                                              <p:pRg st="1" end="1"/>
                                            </p:txEl>
                                          </p:spTgt>
                                        </p:tgtEl>
                                        <p:attrNameLst>
                                          <p:attrName>ppt_x</p:attrName>
                                        </p:attrNameLst>
                                      </p:cBhvr>
                                    </p:anim>
                                    <p:set>
                                      <p:cBhvr>
                                        <p:cTn id="42" dur="770" fill="hold"/>
                                        <p:tgtEl>
                                          <p:spTgt spid="3">
                                            <p:txEl>
                                              <p:pRg st="1" end="1"/>
                                            </p:txEl>
                                          </p:spTgt>
                                        </p:tgtEl>
                                        <p:attrNameLst>
                                          <p:attrName>ppt_y</p:attrName>
                                        </p:attrNameLst>
                                      </p:cBhvr>
                                      <p:to>
                                        <p:strVal val="(#ppt_y+0.4)"/>
                                      </p:to>
                                    </p:set>
                                    <p:anim from="(#ppt_y+0.4)" to="(#ppt_y)" calcmode="lin" valueType="num">
                                      <p:cBhvr>
                                        <p:cTn id="43" dur="1230" accel="100000" fill="hold">
                                          <p:stCondLst>
                                            <p:cond delay="770"/>
                                          </p:stCondLst>
                                        </p:cTn>
                                        <p:tgtEl>
                                          <p:spTgt spid="3">
                                            <p:txEl>
                                              <p:pRg st="1" end="1"/>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0" name="Picture 20"/>
          <p:cNvPicPr>
            <a:picLocks noChangeAspect="1" noChangeArrowheads="1"/>
          </p:cNvPicPr>
          <p:nvPr/>
        </p:nvPicPr>
        <p:blipFill>
          <a:blip r:embed="rId2"/>
          <a:srcRect/>
          <a:stretch>
            <a:fillRect/>
          </a:stretch>
        </p:blipFill>
        <p:spPr bwMode="auto">
          <a:xfrm>
            <a:off x="0" y="3624263"/>
            <a:ext cx="2463800" cy="3233737"/>
          </a:xfrm>
          <a:prstGeom prst="rect">
            <a:avLst/>
          </a:prstGeom>
          <a:noFill/>
        </p:spPr>
      </p:pic>
      <p:pic>
        <p:nvPicPr>
          <p:cNvPr id="51208" name="Picture 4" descr="Heroe mexicano"/>
          <p:cNvPicPr>
            <a:picLocks noChangeAspect="1" noChangeArrowheads="1"/>
          </p:cNvPicPr>
          <p:nvPr/>
        </p:nvPicPr>
        <p:blipFill>
          <a:blip r:embed="rId3"/>
          <a:srcRect/>
          <a:stretch>
            <a:fillRect/>
          </a:stretch>
        </p:blipFill>
        <p:spPr bwMode="auto">
          <a:xfrm>
            <a:off x="323850" y="260350"/>
            <a:ext cx="2232025" cy="1844675"/>
          </a:xfrm>
          <a:prstGeom prst="rect">
            <a:avLst/>
          </a:prstGeom>
          <a:noFill/>
          <a:ln w="9525">
            <a:noFill/>
            <a:miter lim="800000"/>
            <a:headEnd/>
            <a:tailEnd/>
          </a:ln>
        </p:spPr>
      </p:pic>
      <p:pic>
        <p:nvPicPr>
          <p:cNvPr id="51217" name="Picture 17"/>
          <p:cNvPicPr>
            <a:picLocks noChangeAspect="1" noChangeArrowheads="1"/>
          </p:cNvPicPr>
          <p:nvPr/>
        </p:nvPicPr>
        <p:blipFill>
          <a:blip r:embed="rId4"/>
          <a:srcRect/>
          <a:stretch>
            <a:fillRect/>
          </a:stretch>
        </p:blipFill>
        <p:spPr bwMode="auto">
          <a:xfrm>
            <a:off x="2268538" y="1484313"/>
            <a:ext cx="4714875" cy="2847975"/>
          </a:xfrm>
          <a:prstGeom prst="rect">
            <a:avLst/>
          </a:prstGeom>
          <a:noFill/>
        </p:spPr>
      </p:pic>
      <p:pic>
        <p:nvPicPr>
          <p:cNvPr id="51215" name="Picture 15"/>
          <p:cNvPicPr>
            <a:picLocks noChangeAspect="1" noChangeArrowheads="1"/>
          </p:cNvPicPr>
          <p:nvPr/>
        </p:nvPicPr>
        <p:blipFill>
          <a:blip r:embed="rId5"/>
          <a:srcRect/>
          <a:stretch>
            <a:fillRect/>
          </a:stretch>
        </p:blipFill>
        <p:spPr bwMode="auto">
          <a:xfrm>
            <a:off x="0" y="3644900"/>
            <a:ext cx="5916613" cy="3213100"/>
          </a:xfrm>
          <a:prstGeom prst="rect">
            <a:avLst/>
          </a:prstGeom>
          <a:noFill/>
        </p:spPr>
      </p:pic>
      <p:pic>
        <p:nvPicPr>
          <p:cNvPr id="51218" name="Picture 18"/>
          <p:cNvPicPr>
            <a:picLocks noChangeAspect="1" noChangeArrowheads="1"/>
          </p:cNvPicPr>
          <p:nvPr/>
        </p:nvPicPr>
        <p:blipFill>
          <a:blip r:embed="rId6"/>
          <a:srcRect/>
          <a:stretch>
            <a:fillRect/>
          </a:stretch>
        </p:blipFill>
        <p:spPr bwMode="auto">
          <a:xfrm>
            <a:off x="5724525" y="3505200"/>
            <a:ext cx="3419475" cy="3352800"/>
          </a:xfrm>
          <a:prstGeom prst="rect">
            <a:avLst/>
          </a:prstGeom>
          <a:noFill/>
        </p:spPr>
      </p:pic>
      <p:pic>
        <p:nvPicPr>
          <p:cNvPr id="51219" name="Picture 19"/>
          <p:cNvPicPr>
            <a:picLocks noChangeAspect="1" noChangeArrowheads="1"/>
          </p:cNvPicPr>
          <p:nvPr/>
        </p:nvPicPr>
        <p:blipFill>
          <a:blip r:embed="rId7"/>
          <a:srcRect/>
          <a:stretch>
            <a:fillRect/>
          </a:stretch>
        </p:blipFill>
        <p:spPr bwMode="auto">
          <a:xfrm>
            <a:off x="5724525" y="0"/>
            <a:ext cx="3419475" cy="3500438"/>
          </a:xfrm>
          <a:prstGeom prst="rect">
            <a:avLst/>
          </a:prstGeom>
          <a:noFill/>
        </p:spPr>
      </p:pic>
      <p:pic>
        <p:nvPicPr>
          <p:cNvPr id="51216" name="Picture 16"/>
          <p:cNvPicPr>
            <a:picLocks noChangeAspect="1" noChangeArrowheads="1"/>
          </p:cNvPicPr>
          <p:nvPr/>
        </p:nvPicPr>
        <p:blipFill>
          <a:blip r:embed="rId8"/>
          <a:srcRect/>
          <a:stretch>
            <a:fillRect/>
          </a:stretch>
        </p:blipFill>
        <p:spPr bwMode="auto">
          <a:xfrm>
            <a:off x="0" y="0"/>
            <a:ext cx="5780088" cy="3644900"/>
          </a:xfrm>
          <a:prstGeom prst="rect">
            <a:avLst/>
          </a:prstGeom>
          <a:noFill/>
        </p:spPr>
      </p:pic>
      <p:sp>
        <p:nvSpPr>
          <p:cNvPr id="38913" name="1 Título"/>
          <p:cNvSpPr>
            <a:spLocks noGrp="1"/>
          </p:cNvSpPr>
          <p:nvPr>
            <p:ph type="title"/>
          </p:nvPr>
        </p:nvSpPr>
        <p:spPr>
          <a:xfrm>
            <a:off x="468313" y="260350"/>
            <a:ext cx="8229600" cy="1143000"/>
          </a:xfrm>
        </p:spPr>
        <p:txBody>
          <a:bodyPr/>
          <a:lstStyle/>
          <a:p>
            <a:pPr eaLnBrk="1" hangingPunct="1"/>
            <a:r>
              <a:rPr lang="es-ES_tradnl" smtClean="0"/>
              <a:t>CAMIONES</a:t>
            </a:r>
          </a:p>
        </p:txBody>
      </p:sp>
      <p:sp>
        <p:nvSpPr>
          <p:cNvPr id="4" name="3 Marcador de fecha"/>
          <p:cNvSpPr>
            <a:spLocks noGrp="1"/>
          </p:cNvSpPr>
          <p:nvPr>
            <p:ph type="dt" sz="quarter" idx="10"/>
          </p:nvPr>
        </p:nvSpPr>
        <p:spPr/>
        <p:txBody>
          <a:bodyPr/>
          <a:lstStyle/>
          <a:p>
            <a:pPr>
              <a:defRPr/>
            </a:pPr>
            <a:fld id="{398CE141-A9A6-429C-B9EF-1B85782CFC5E}" type="datetime1">
              <a:rPr lang="es-ES"/>
              <a:pPr>
                <a:defRPr/>
              </a:pPr>
              <a:t>31/08/2010</a:t>
            </a:fld>
            <a:endParaRPr lang="es-ES"/>
          </a:p>
        </p:txBody>
      </p:sp>
      <p:sp>
        <p:nvSpPr>
          <p:cNvPr id="5" name="4 Marcador de número de diapositiva"/>
          <p:cNvSpPr>
            <a:spLocks noGrp="1"/>
          </p:cNvSpPr>
          <p:nvPr>
            <p:ph type="sldNum" sz="quarter" idx="12"/>
          </p:nvPr>
        </p:nvSpPr>
        <p:spPr/>
        <p:txBody>
          <a:bodyPr/>
          <a:lstStyle/>
          <a:p>
            <a:pPr>
              <a:defRPr/>
            </a:pPr>
            <a:fld id="{D0CC1616-660C-424D-9AF4-90D6DC5877CD}" type="slidenum">
              <a:rPr lang="es-ES"/>
              <a:pPr>
                <a:defRPr/>
              </a:pPr>
              <a:t>28</a:t>
            </a:fld>
            <a:endParaRPr lang="es-ES"/>
          </a:p>
        </p:txBody>
      </p:sp>
      <p:sp>
        <p:nvSpPr>
          <p:cNvPr id="7" name="6 Marcador de pie de página"/>
          <p:cNvSpPr>
            <a:spLocks noGrp="1"/>
          </p:cNvSpPr>
          <p:nvPr>
            <p:ph type="ftr" sz="quarter" idx="11"/>
          </p:nvPr>
        </p:nvSpPr>
        <p:spPr/>
        <p:txBody>
          <a:bodyPr/>
          <a:lstStyle/>
          <a:p>
            <a:pPr>
              <a:defRPr/>
            </a:pPr>
            <a:r>
              <a:rPr lang="es-ES"/>
              <a:t>RUTA DEL BICENTENARIO                             ZARAVA TOURS</a:t>
            </a:r>
          </a:p>
        </p:txBody>
      </p:sp>
      <p:sp>
        <p:nvSpPr>
          <p:cNvPr id="51210" name="AutoShape 7" descr="Ver BAÃ‘O Y C...JPG en presentación"/>
          <p:cNvSpPr>
            <a:spLocks noChangeAspect="1" noChangeArrowheads="1"/>
          </p:cNvSpPr>
          <p:nvPr/>
        </p:nvSpPr>
        <p:spPr bwMode="auto">
          <a:xfrm>
            <a:off x="63500" y="-731838"/>
            <a:ext cx="1143000" cy="1524001"/>
          </a:xfrm>
          <a:prstGeom prst="rect">
            <a:avLst/>
          </a:prstGeom>
          <a:noFill/>
          <a:ln w="9525">
            <a:noFill/>
            <a:miter lim="800000"/>
            <a:headEnd/>
            <a:tailEnd/>
          </a:ln>
        </p:spPr>
        <p:txBody>
          <a:bodyPr/>
          <a:lstStyle/>
          <a:p>
            <a:endParaRPr lang="es-MX"/>
          </a:p>
        </p:txBody>
      </p:sp>
      <p:sp>
        <p:nvSpPr>
          <p:cNvPr id="51211" name="AutoShape 9" descr="Ver BAÃ‘O Y C...JPG en presentación"/>
          <p:cNvSpPr>
            <a:spLocks noChangeAspect="1" noChangeArrowheads="1"/>
          </p:cNvSpPr>
          <p:nvPr/>
        </p:nvSpPr>
        <p:spPr bwMode="auto">
          <a:xfrm>
            <a:off x="63500" y="-731838"/>
            <a:ext cx="1143000" cy="1524001"/>
          </a:xfrm>
          <a:prstGeom prst="rect">
            <a:avLst/>
          </a:prstGeom>
          <a:noFill/>
          <a:ln w="9525">
            <a:noFill/>
            <a:miter lim="800000"/>
            <a:headEnd/>
            <a:tailEnd/>
          </a:ln>
        </p:spPr>
        <p:txBody>
          <a:bodyPr/>
          <a:lstStyle/>
          <a:p>
            <a:endParaRPr lang="es-MX"/>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38913"/>
                                        </p:tgtEl>
                                        <p:attrNameLst>
                                          <p:attrName>style.visibility</p:attrName>
                                        </p:attrNameLst>
                                      </p:cBhvr>
                                      <p:to>
                                        <p:strVal val="visible"/>
                                      </p:to>
                                    </p:set>
                                    <p:animEffect transition="in" filter="fade">
                                      <p:cBhvr>
                                        <p:cTn id="7" dur="770" decel="100000"/>
                                        <p:tgtEl>
                                          <p:spTgt spid="38913"/>
                                        </p:tgtEl>
                                      </p:cBhvr>
                                    </p:animEffect>
                                    <p:animScale>
                                      <p:cBhvr>
                                        <p:cTn id="8" dur="770" decel="100000"/>
                                        <p:tgtEl>
                                          <p:spTgt spid="38913"/>
                                        </p:tgtEl>
                                      </p:cBhvr>
                                      <p:from x="10000" y="10000"/>
                                      <p:to x="200000" y="450000"/>
                                    </p:animScale>
                                    <p:animScale>
                                      <p:cBhvr>
                                        <p:cTn id="9" dur="1230" accel="100000" fill="hold">
                                          <p:stCondLst>
                                            <p:cond delay="770"/>
                                          </p:stCondLst>
                                        </p:cTn>
                                        <p:tgtEl>
                                          <p:spTgt spid="38913"/>
                                        </p:tgtEl>
                                      </p:cBhvr>
                                      <p:from x="200000" y="450000"/>
                                      <p:to x="100000" y="100000"/>
                                    </p:animScale>
                                    <p:set>
                                      <p:cBhvr>
                                        <p:cTn id="10" dur="770" fill="hold"/>
                                        <p:tgtEl>
                                          <p:spTgt spid="38913"/>
                                        </p:tgtEl>
                                        <p:attrNameLst>
                                          <p:attrName>ppt_x</p:attrName>
                                        </p:attrNameLst>
                                      </p:cBhvr>
                                      <p:to>
                                        <p:strVal val="(0.5)"/>
                                      </p:to>
                                    </p:set>
                                    <p:anim from="(0.5)" to="(#ppt_x)" calcmode="lin" valueType="num">
                                      <p:cBhvr>
                                        <p:cTn id="11" dur="1230" accel="100000" fill="hold">
                                          <p:stCondLst>
                                            <p:cond delay="770"/>
                                          </p:stCondLst>
                                        </p:cTn>
                                        <p:tgtEl>
                                          <p:spTgt spid="38913"/>
                                        </p:tgtEl>
                                        <p:attrNameLst>
                                          <p:attrName>ppt_x</p:attrName>
                                        </p:attrNameLst>
                                      </p:cBhvr>
                                    </p:anim>
                                    <p:set>
                                      <p:cBhvr>
                                        <p:cTn id="12" dur="770" fill="hold"/>
                                        <p:tgtEl>
                                          <p:spTgt spid="38913"/>
                                        </p:tgtEl>
                                        <p:attrNameLst>
                                          <p:attrName>ppt_y</p:attrName>
                                        </p:attrNameLst>
                                      </p:cBhvr>
                                      <p:to>
                                        <p:strVal val="(#ppt_y+0.4)"/>
                                      </p:to>
                                    </p:set>
                                    <p:anim from="(#ppt_y+0.4)" to="(#ppt_y)" calcmode="lin" valueType="num">
                                      <p:cBhvr>
                                        <p:cTn id="13" dur="1230" accel="100000" fill="hold">
                                          <p:stCondLst>
                                            <p:cond delay="770"/>
                                          </p:stCondLst>
                                        </p:cTn>
                                        <p:tgtEl>
                                          <p:spTgt spid="38913"/>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nodeType="clickEffect">
                                  <p:stCondLst>
                                    <p:cond delay="0"/>
                                  </p:stCondLst>
                                  <p:childTnLst>
                                    <p:set>
                                      <p:cBhvr>
                                        <p:cTn id="17" dur="1" fill="hold">
                                          <p:stCondLst>
                                            <p:cond delay="0"/>
                                          </p:stCondLst>
                                        </p:cTn>
                                        <p:tgtEl>
                                          <p:spTgt spid="51217"/>
                                        </p:tgtEl>
                                        <p:attrNameLst>
                                          <p:attrName>style.visibility</p:attrName>
                                        </p:attrNameLst>
                                      </p:cBhvr>
                                      <p:to>
                                        <p:strVal val="visible"/>
                                      </p:to>
                                    </p:set>
                                    <p:animEffect transition="in" filter="fade">
                                      <p:cBhvr>
                                        <p:cTn id="18" dur="770" decel="100000"/>
                                        <p:tgtEl>
                                          <p:spTgt spid="51217"/>
                                        </p:tgtEl>
                                      </p:cBhvr>
                                    </p:animEffect>
                                    <p:animScale>
                                      <p:cBhvr>
                                        <p:cTn id="19" dur="770" decel="100000"/>
                                        <p:tgtEl>
                                          <p:spTgt spid="51217"/>
                                        </p:tgtEl>
                                      </p:cBhvr>
                                      <p:from x="10000" y="10000"/>
                                      <p:to x="200000" y="450000"/>
                                    </p:animScale>
                                    <p:animScale>
                                      <p:cBhvr>
                                        <p:cTn id="20" dur="1230" accel="100000" fill="hold">
                                          <p:stCondLst>
                                            <p:cond delay="770"/>
                                          </p:stCondLst>
                                        </p:cTn>
                                        <p:tgtEl>
                                          <p:spTgt spid="51217"/>
                                        </p:tgtEl>
                                      </p:cBhvr>
                                      <p:from x="200000" y="450000"/>
                                      <p:to x="100000" y="100000"/>
                                    </p:animScale>
                                    <p:set>
                                      <p:cBhvr>
                                        <p:cTn id="21" dur="770" fill="hold"/>
                                        <p:tgtEl>
                                          <p:spTgt spid="51217"/>
                                        </p:tgtEl>
                                        <p:attrNameLst>
                                          <p:attrName>ppt_x</p:attrName>
                                        </p:attrNameLst>
                                      </p:cBhvr>
                                      <p:to>
                                        <p:strVal val="(0.5)"/>
                                      </p:to>
                                    </p:set>
                                    <p:anim from="(0.5)" to="(#ppt_x)" calcmode="lin" valueType="num">
                                      <p:cBhvr>
                                        <p:cTn id="22" dur="1230" accel="100000" fill="hold">
                                          <p:stCondLst>
                                            <p:cond delay="770"/>
                                          </p:stCondLst>
                                        </p:cTn>
                                        <p:tgtEl>
                                          <p:spTgt spid="51217"/>
                                        </p:tgtEl>
                                        <p:attrNameLst>
                                          <p:attrName>ppt_x</p:attrName>
                                        </p:attrNameLst>
                                      </p:cBhvr>
                                    </p:anim>
                                    <p:set>
                                      <p:cBhvr>
                                        <p:cTn id="23" dur="770" fill="hold"/>
                                        <p:tgtEl>
                                          <p:spTgt spid="51217"/>
                                        </p:tgtEl>
                                        <p:attrNameLst>
                                          <p:attrName>ppt_y</p:attrName>
                                        </p:attrNameLst>
                                      </p:cBhvr>
                                      <p:to>
                                        <p:strVal val="(#ppt_y+0.4)"/>
                                      </p:to>
                                    </p:set>
                                    <p:anim from="(#ppt_y+0.4)" to="(#ppt_y)" calcmode="lin" valueType="num">
                                      <p:cBhvr>
                                        <p:cTn id="24" dur="1230" accel="100000" fill="hold">
                                          <p:stCondLst>
                                            <p:cond delay="770"/>
                                          </p:stCondLst>
                                        </p:cTn>
                                        <p:tgtEl>
                                          <p:spTgt spid="51217"/>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nodeType="clickEffect">
                                  <p:stCondLst>
                                    <p:cond delay="0"/>
                                  </p:stCondLst>
                                  <p:childTnLst>
                                    <p:set>
                                      <p:cBhvr>
                                        <p:cTn id="28" dur="1" fill="hold">
                                          <p:stCondLst>
                                            <p:cond delay="0"/>
                                          </p:stCondLst>
                                        </p:cTn>
                                        <p:tgtEl>
                                          <p:spTgt spid="51220"/>
                                        </p:tgtEl>
                                        <p:attrNameLst>
                                          <p:attrName>style.visibility</p:attrName>
                                        </p:attrNameLst>
                                      </p:cBhvr>
                                      <p:to>
                                        <p:strVal val="visible"/>
                                      </p:to>
                                    </p:set>
                                    <p:animEffect transition="in" filter="fade">
                                      <p:cBhvr>
                                        <p:cTn id="29" dur="770" decel="100000"/>
                                        <p:tgtEl>
                                          <p:spTgt spid="51220"/>
                                        </p:tgtEl>
                                      </p:cBhvr>
                                    </p:animEffect>
                                    <p:animScale>
                                      <p:cBhvr>
                                        <p:cTn id="30" dur="770" decel="100000"/>
                                        <p:tgtEl>
                                          <p:spTgt spid="51220"/>
                                        </p:tgtEl>
                                      </p:cBhvr>
                                      <p:from x="10000" y="10000"/>
                                      <p:to x="200000" y="450000"/>
                                    </p:animScale>
                                    <p:animScale>
                                      <p:cBhvr>
                                        <p:cTn id="31" dur="1230" accel="100000" fill="hold">
                                          <p:stCondLst>
                                            <p:cond delay="770"/>
                                          </p:stCondLst>
                                        </p:cTn>
                                        <p:tgtEl>
                                          <p:spTgt spid="51220"/>
                                        </p:tgtEl>
                                      </p:cBhvr>
                                      <p:from x="200000" y="450000"/>
                                      <p:to x="100000" y="100000"/>
                                    </p:animScale>
                                    <p:set>
                                      <p:cBhvr>
                                        <p:cTn id="32" dur="770" fill="hold"/>
                                        <p:tgtEl>
                                          <p:spTgt spid="51220"/>
                                        </p:tgtEl>
                                        <p:attrNameLst>
                                          <p:attrName>ppt_x</p:attrName>
                                        </p:attrNameLst>
                                      </p:cBhvr>
                                      <p:to>
                                        <p:strVal val="(0.5)"/>
                                      </p:to>
                                    </p:set>
                                    <p:anim from="(0.5)" to="(#ppt_x)" calcmode="lin" valueType="num">
                                      <p:cBhvr>
                                        <p:cTn id="33" dur="1230" accel="100000" fill="hold">
                                          <p:stCondLst>
                                            <p:cond delay="770"/>
                                          </p:stCondLst>
                                        </p:cTn>
                                        <p:tgtEl>
                                          <p:spTgt spid="51220"/>
                                        </p:tgtEl>
                                        <p:attrNameLst>
                                          <p:attrName>ppt_x</p:attrName>
                                        </p:attrNameLst>
                                      </p:cBhvr>
                                    </p:anim>
                                    <p:set>
                                      <p:cBhvr>
                                        <p:cTn id="34" dur="770" fill="hold"/>
                                        <p:tgtEl>
                                          <p:spTgt spid="51220"/>
                                        </p:tgtEl>
                                        <p:attrNameLst>
                                          <p:attrName>ppt_y</p:attrName>
                                        </p:attrNameLst>
                                      </p:cBhvr>
                                      <p:to>
                                        <p:strVal val="(#ppt_y+0.4)"/>
                                      </p:to>
                                    </p:set>
                                    <p:anim from="(#ppt_y+0.4)" to="(#ppt_y)" calcmode="lin" valueType="num">
                                      <p:cBhvr>
                                        <p:cTn id="35" dur="1230" accel="100000" fill="hold">
                                          <p:stCondLst>
                                            <p:cond delay="770"/>
                                          </p:stCondLst>
                                        </p:cTn>
                                        <p:tgtEl>
                                          <p:spTgt spid="51220"/>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nodeType="clickEffect">
                                  <p:stCondLst>
                                    <p:cond delay="0"/>
                                  </p:stCondLst>
                                  <p:childTnLst>
                                    <p:set>
                                      <p:cBhvr>
                                        <p:cTn id="39" dur="1" fill="hold">
                                          <p:stCondLst>
                                            <p:cond delay="0"/>
                                          </p:stCondLst>
                                        </p:cTn>
                                        <p:tgtEl>
                                          <p:spTgt spid="51215"/>
                                        </p:tgtEl>
                                        <p:attrNameLst>
                                          <p:attrName>style.visibility</p:attrName>
                                        </p:attrNameLst>
                                      </p:cBhvr>
                                      <p:to>
                                        <p:strVal val="visible"/>
                                      </p:to>
                                    </p:set>
                                    <p:animEffect transition="in" filter="fade">
                                      <p:cBhvr>
                                        <p:cTn id="40" dur="770" decel="100000"/>
                                        <p:tgtEl>
                                          <p:spTgt spid="51215"/>
                                        </p:tgtEl>
                                      </p:cBhvr>
                                    </p:animEffect>
                                    <p:animScale>
                                      <p:cBhvr>
                                        <p:cTn id="41" dur="770" decel="100000"/>
                                        <p:tgtEl>
                                          <p:spTgt spid="51215"/>
                                        </p:tgtEl>
                                      </p:cBhvr>
                                      <p:from x="10000" y="10000"/>
                                      <p:to x="200000" y="450000"/>
                                    </p:animScale>
                                    <p:animScale>
                                      <p:cBhvr>
                                        <p:cTn id="42" dur="1230" accel="100000" fill="hold">
                                          <p:stCondLst>
                                            <p:cond delay="770"/>
                                          </p:stCondLst>
                                        </p:cTn>
                                        <p:tgtEl>
                                          <p:spTgt spid="51215"/>
                                        </p:tgtEl>
                                      </p:cBhvr>
                                      <p:from x="200000" y="450000"/>
                                      <p:to x="100000" y="100000"/>
                                    </p:animScale>
                                    <p:set>
                                      <p:cBhvr>
                                        <p:cTn id="43" dur="770" fill="hold"/>
                                        <p:tgtEl>
                                          <p:spTgt spid="51215"/>
                                        </p:tgtEl>
                                        <p:attrNameLst>
                                          <p:attrName>ppt_x</p:attrName>
                                        </p:attrNameLst>
                                      </p:cBhvr>
                                      <p:to>
                                        <p:strVal val="(0.5)"/>
                                      </p:to>
                                    </p:set>
                                    <p:anim from="(0.5)" to="(#ppt_x)" calcmode="lin" valueType="num">
                                      <p:cBhvr>
                                        <p:cTn id="44" dur="1230" accel="100000" fill="hold">
                                          <p:stCondLst>
                                            <p:cond delay="770"/>
                                          </p:stCondLst>
                                        </p:cTn>
                                        <p:tgtEl>
                                          <p:spTgt spid="51215"/>
                                        </p:tgtEl>
                                        <p:attrNameLst>
                                          <p:attrName>ppt_x</p:attrName>
                                        </p:attrNameLst>
                                      </p:cBhvr>
                                    </p:anim>
                                    <p:set>
                                      <p:cBhvr>
                                        <p:cTn id="45" dur="770" fill="hold"/>
                                        <p:tgtEl>
                                          <p:spTgt spid="51215"/>
                                        </p:tgtEl>
                                        <p:attrNameLst>
                                          <p:attrName>ppt_y</p:attrName>
                                        </p:attrNameLst>
                                      </p:cBhvr>
                                      <p:to>
                                        <p:strVal val="(#ppt_y+0.4)"/>
                                      </p:to>
                                    </p:set>
                                    <p:anim from="(#ppt_y+0.4)" to="(#ppt_y)" calcmode="lin" valueType="num">
                                      <p:cBhvr>
                                        <p:cTn id="46" dur="1230" accel="100000" fill="hold">
                                          <p:stCondLst>
                                            <p:cond delay="770"/>
                                          </p:stCondLst>
                                        </p:cTn>
                                        <p:tgtEl>
                                          <p:spTgt spid="51215"/>
                                        </p:tgtEl>
                                        <p:attrNameLst>
                                          <p:attrName>ppt_y</p:attrName>
                                        </p:attrNameLst>
                                      </p:cBhvr>
                                    </p:anim>
                                  </p:childTnLst>
                                </p:cTn>
                              </p:par>
                            </p:childTnLst>
                          </p:cTn>
                        </p:par>
                      </p:childTnLst>
                    </p:cTn>
                  </p:par>
                  <p:par>
                    <p:cTn id="47" fill="hold">
                      <p:stCondLst>
                        <p:cond delay="indefinite"/>
                      </p:stCondLst>
                      <p:childTnLst>
                        <p:par>
                          <p:cTn id="48" fill="hold">
                            <p:stCondLst>
                              <p:cond delay="0"/>
                            </p:stCondLst>
                            <p:childTnLst>
                              <p:par>
                                <p:cTn id="49" presetID="51" presetClass="entr" presetSubtype="0" fill="hold" nodeType="clickEffect">
                                  <p:stCondLst>
                                    <p:cond delay="0"/>
                                  </p:stCondLst>
                                  <p:childTnLst>
                                    <p:set>
                                      <p:cBhvr>
                                        <p:cTn id="50" dur="1" fill="hold">
                                          <p:stCondLst>
                                            <p:cond delay="0"/>
                                          </p:stCondLst>
                                        </p:cTn>
                                        <p:tgtEl>
                                          <p:spTgt spid="51218"/>
                                        </p:tgtEl>
                                        <p:attrNameLst>
                                          <p:attrName>style.visibility</p:attrName>
                                        </p:attrNameLst>
                                      </p:cBhvr>
                                      <p:to>
                                        <p:strVal val="visible"/>
                                      </p:to>
                                    </p:set>
                                    <p:animEffect transition="in" filter="fade">
                                      <p:cBhvr>
                                        <p:cTn id="51" dur="770" decel="100000"/>
                                        <p:tgtEl>
                                          <p:spTgt spid="51218"/>
                                        </p:tgtEl>
                                      </p:cBhvr>
                                    </p:animEffect>
                                    <p:animScale>
                                      <p:cBhvr>
                                        <p:cTn id="52" dur="770" decel="100000"/>
                                        <p:tgtEl>
                                          <p:spTgt spid="51218"/>
                                        </p:tgtEl>
                                      </p:cBhvr>
                                      <p:from x="10000" y="10000"/>
                                      <p:to x="200000" y="450000"/>
                                    </p:animScale>
                                    <p:animScale>
                                      <p:cBhvr>
                                        <p:cTn id="53" dur="1230" accel="100000" fill="hold">
                                          <p:stCondLst>
                                            <p:cond delay="770"/>
                                          </p:stCondLst>
                                        </p:cTn>
                                        <p:tgtEl>
                                          <p:spTgt spid="51218"/>
                                        </p:tgtEl>
                                      </p:cBhvr>
                                      <p:from x="200000" y="450000"/>
                                      <p:to x="100000" y="100000"/>
                                    </p:animScale>
                                    <p:set>
                                      <p:cBhvr>
                                        <p:cTn id="54" dur="770" fill="hold"/>
                                        <p:tgtEl>
                                          <p:spTgt spid="51218"/>
                                        </p:tgtEl>
                                        <p:attrNameLst>
                                          <p:attrName>ppt_x</p:attrName>
                                        </p:attrNameLst>
                                      </p:cBhvr>
                                      <p:to>
                                        <p:strVal val="(0.5)"/>
                                      </p:to>
                                    </p:set>
                                    <p:anim from="(0.5)" to="(#ppt_x)" calcmode="lin" valueType="num">
                                      <p:cBhvr>
                                        <p:cTn id="55" dur="1230" accel="100000" fill="hold">
                                          <p:stCondLst>
                                            <p:cond delay="770"/>
                                          </p:stCondLst>
                                        </p:cTn>
                                        <p:tgtEl>
                                          <p:spTgt spid="51218"/>
                                        </p:tgtEl>
                                        <p:attrNameLst>
                                          <p:attrName>ppt_x</p:attrName>
                                        </p:attrNameLst>
                                      </p:cBhvr>
                                    </p:anim>
                                    <p:set>
                                      <p:cBhvr>
                                        <p:cTn id="56" dur="770" fill="hold"/>
                                        <p:tgtEl>
                                          <p:spTgt spid="51218"/>
                                        </p:tgtEl>
                                        <p:attrNameLst>
                                          <p:attrName>ppt_y</p:attrName>
                                        </p:attrNameLst>
                                      </p:cBhvr>
                                      <p:to>
                                        <p:strVal val="(#ppt_y+0.4)"/>
                                      </p:to>
                                    </p:set>
                                    <p:anim from="(#ppt_y+0.4)" to="(#ppt_y)" calcmode="lin" valueType="num">
                                      <p:cBhvr>
                                        <p:cTn id="57" dur="1230" accel="100000" fill="hold">
                                          <p:stCondLst>
                                            <p:cond delay="770"/>
                                          </p:stCondLst>
                                        </p:cTn>
                                        <p:tgtEl>
                                          <p:spTgt spid="51218"/>
                                        </p:tgtEl>
                                        <p:attrNameLst>
                                          <p:attrName>ppt_y</p:attrName>
                                        </p:attrNameLst>
                                      </p:cBhvr>
                                    </p:anim>
                                  </p:childTnLst>
                                </p:cTn>
                              </p:par>
                            </p:childTnLst>
                          </p:cTn>
                        </p:par>
                      </p:childTnLst>
                    </p:cTn>
                  </p:par>
                  <p:par>
                    <p:cTn id="58" fill="hold">
                      <p:stCondLst>
                        <p:cond delay="indefinite"/>
                      </p:stCondLst>
                      <p:childTnLst>
                        <p:par>
                          <p:cTn id="59" fill="hold">
                            <p:stCondLst>
                              <p:cond delay="0"/>
                            </p:stCondLst>
                            <p:childTnLst>
                              <p:par>
                                <p:cTn id="60" presetID="51" presetClass="entr" presetSubtype="0" fill="hold" nodeType="clickEffect">
                                  <p:stCondLst>
                                    <p:cond delay="0"/>
                                  </p:stCondLst>
                                  <p:childTnLst>
                                    <p:set>
                                      <p:cBhvr>
                                        <p:cTn id="61" dur="1" fill="hold">
                                          <p:stCondLst>
                                            <p:cond delay="0"/>
                                          </p:stCondLst>
                                        </p:cTn>
                                        <p:tgtEl>
                                          <p:spTgt spid="51216"/>
                                        </p:tgtEl>
                                        <p:attrNameLst>
                                          <p:attrName>style.visibility</p:attrName>
                                        </p:attrNameLst>
                                      </p:cBhvr>
                                      <p:to>
                                        <p:strVal val="visible"/>
                                      </p:to>
                                    </p:set>
                                    <p:animEffect transition="in" filter="fade">
                                      <p:cBhvr>
                                        <p:cTn id="62" dur="770" decel="100000"/>
                                        <p:tgtEl>
                                          <p:spTgt spid="51216"/>
                                        </p:tgtEl>
                                      </p:cBhvr>
                                    </p:animEffect>
                                    <p:animScale>
                                      <p:cBhvr>
                                        <p:cTn id="63" dur="770" decel="100000"/>
                                        <p:tgtEl>
                                          <p:spTgt spid="51216"/>
                                        </p:tgtEl>
                                      </p:cBhvr>
                                      <p:from x="10000" y="10000"/>
                                      <p:to x="200000" y="450000"/>
                                    </p:animScale>
                                    <p:animScale>
                                      <p:cBhvr>
                                        <p:cTn id="64" dur="1230" accel="100000" fill="hold">
                                          <p:stCondLst>
                                            <p:cond delay="770"/>
                                          </p:stCondLst>
                                        </p:cTn>
                                        <p:tgtEl>
                                          <p:spTgt spid="51216"/>
                                        </p:tgtEl>
                                      </p:cBhvr>
                                      <p:from x="200000" y="450000"/>
                                      <p:to x="100000" y="100000"/>
                                    </p:animScale>
                                    <p:set>
                                      <p:cBhvr>
                                        <p:cTn id="65" dur="770" fill="hold"/>
                                        <p:tgtEl>
                                          <p:spTgt spid="51216"/>
                                        </p:tgtEl>
                                        <p:attrNameLst>
                                          <p:attrName>ppt_x</p:attrName>
                                        </p:attrNameLst>
                                      </p:cBhvr>
                                      <p:to>
                                        <p:strVal val="(0.5)"/>
                                      </p:to>
                                    </p:set>
                                    <p:anim from="(0.5)" to="(#ppt_x)" calcmode="lin" valueType="num">
                                      <p:cBhvr>
                                        <p:cTn id="66" dur="1230" accel="100000" fill="hold">
                                          <p:stCondLst>
                                            <p:cond delay="770"/>
                                          </p:stCondLst>
                                        </p:cTn>
                                        <p:tgtEl>
                                          <p:spTgt spid="51216"/>
                                        </p:tgtEl>
                                        <p:attrNameLst>
                                          <p:attrName>ppt_x</p:attrName>
                                        </p:attrNameLst>
                                      </p:cBhvr>
                                    </p:anim>
                                    <p:set>
                                      <p:cBhvr>
                                        <p:cTn id="67" dur="770" fill="hold"/>
                                        <p:tgtEl>
                                          <p:spTgt spid="51216"/>
                                        </p:tgtEl>
                                        <p:attrNameLst>
                                          <p:attrName>ppt_y</p:attrName>
                                        </p:attrNameLst>
                                      </p:cBhvr>
                                      <p:to>
                                        <p:strVal val="(#ppt_y+0.4)"/>
                                      </p:to>
                                    </p:set>
                                    <p:anim from="(#ppt_y+0.4)" to="(#ppt_y)" calcmode="lin" valueType="num">
                                      <p:cBhvr>
                                        <p:cTn id="68" dur="1230" accel="100000" fill="hold">
                                          <p:stCondLst>
                                            <p:cond delay="770"/>
                                          </p:stCondLst>
                                        </p:cTn>
                                        <p:tgtEl>
                                          <p:spTgt spid="51216"/>
                                        </p:tgtEl>
                                        <p:attrNameLst>
                                          <p:attrName>ppt_y</p:attrName>
                                        </p:attrNameLst>
                                      </p:cBhvr>
                                    </p:anim>
                                  </p:childTnLst>
                                </p:cTn>
                              </p:par>
                            </p:childTnLst>
                          </p:cTn>
                        </p:par>
                      </p:childTnLst>
                    </p:cTn>
                  </p:par>
                  <p:par>
                    <p:cTn id="69" fill="hold">
                      <p:stCondLst>
                        <p:cond delay="indefinite"/>
                      </p:stCondLst>
                      <p:childTnLst>
                        <p:par>
                          <p:cTn id="70" fill="hold">
                            <p:stCondLst>
                              <p:cond delay="0"/>
                            </p:stCondLst>
                            <p:childTnLst>
                              <p:par>
                                <p:cTn id="71" presetID="51" presetClass="entr" presetSubtype="0" fill="hold" nodeType="clickEffect">
                                  <p:stCondLst>
                                    <p:cond delay="0"/>
                                  </p:stCondLst>
                                  <p:childTnLst>
                                    <p:set>
                                      <p:cBhvr>
                                        <p:cTn id="72" dur="1" fill="hold">
                                          <p:stCondLst>
                                            <p:cond delay="0"/>
                                          </p:stCondLst>
                                        </p:cTn>
                                        <p:tgtEl>
                                          <p:spTgt spid="51219"/>
                                        </p:tgtEl>
                                        <p:attrNameLst>
                                          <p:attrName>style.visibility</p:attrName>
                                        </p:attrNameLst>
                                      </p:cBhvr>
                                      <p:to>
                                        <p:strVal val="visible"/>
                                      </p:to>
                                    </p:set>
                                    <p:animEffect transition="in" filter="fade">
                                      <p:cBhvr>
                                        <p:cTn id="73" dur="770" decel="100000"/>
                                        <p:tgtEl>
                                          <p:spTgt spid="51219"/>
                                        </p:tgtEl>
                                      </p:cBhvr>
                                    </p:animEffect>
                                    <p:animScale>
                                      <p:cBhvr>
                                        <p:cTn id="74" dur="770" decel="100000"/>
                                        <p:tgtEl>
                                          <p:spTgt spid="51219"/>
                                        </p:tgtEl>
                                      </p:cBhvr>
                                      <p:from x="10000" y="10000"/>
                                      <p:to x="200000" y="450000"/>
                                    </p:animScale>
                                    <p:animScale>
                                      <p:cBhvr>
                                        <p:cTn id="75" dur="1230" accel="100000" fill="hold">
                                          <p:stCondLst>
                                            <p:cond delay="770"/>
                                          </p:stCondLst>
                                        </p:cTn>
                                        <p:tgtEl>
                                          <p:spTgt spid="51219"/>
                                        </p:tgtEl>
                                      </p:cBhvr>
                                      <p:from x="200000" y="450000"/>
                                      <p:to x="100000" y="100000"/>
                                    </p:animScale>
                                    <p:set>
                                      <p:cBhvr>
                                        <p:cTn id="76" dur="770" fill="hold"/>
                                        <p:tgtEl>
                                          <p:spTgt spid="51219"/>
                                        </p:tgtEl>
                                        <p:attrNameLst>
                                          <p:attrName>ppt_x</p:attrName>
                                        </p:attrNameLst>
                                      </p:cBhvr>
                                      <p:to>
                                        <p:strVal val="(0.5)"/>
                                      </p:to>
                                    </p:set>
                                    <p:anim from="(0.5)" to="(#ppt_x)" calcmode="lin" valueType="num">
                                      <p:cBhvr>
                                        <p:cTn id="77" dur="1230" accel="100000" fill="hold">
                                          <p:stCondLst>
                                            <p:cond delay="770"/>
                                          </p:stCondLst>
                                        </p:cTn>
                                        <p:tgtEl>
                                          <p:spTgt spid="51219"/>
                                        </p:tgtEl>
                                        <p:attrNameLst>
                                          <p:attrName>ppt_x</p:attrName>
                                        </p:attrNameLst>
                                      </p:cBhvr>
                                    </p:anim>
                                    <p:set>
                                      <p:cBhvr>
                                        <p:cTn id="78" dur="770" fill="hold"/>
                                        <p:tgtEl>
                                          <p:spTgt spid="51219"/>
                                        </p:tgtEl>
                                        <p:attrNameLst>
                                          <p:attrName>ppt_y</p:attrName>
                                        </p:attrNameLst>
                                      </p:cBhvr>
                                      <p:to>
                                        <p:strVal val="(#ppt_y+0.4)"/>
                                      </p:to>
                                    </p:set>
                                    <p:anim from="(#ppt_y+0.4)" to="(#ppt_y)" calcmode="lin" valueType="num">
                                      <p:cBhvr>
                                        <p:cTn id="79" dur="1230" accel="100000" fill="hold">
                                          <p:stCondLst>
                                            <p:cond delay="770"/>
                                          </p:stCondLst>
                                        </p:cTn>
                                        <p:tgtEl>
                                          <p:spTgt spid="5121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http://portal.pulsopolitico.com.mx/wp-content/uploads/2010/07/3110.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1 Título"/>
          <p:cNvSpPr>
            <a:spLocks noGrp="1"/>
          </p:cNvSpPr>
          <p:nvPr>
            <p:ph type="ctrTitle"/>
          </p:nvPr>
        </p:nvSpPr>
        <p:spPr>
          <a:xfrm>
            <a:off x="1692275" y="0"/>
            <a:ext cx="7772400" cy="1470025"/>
          </a:xfrm>
        </p:spPr>
        <p:txBody>
          <a:bodyPr/>
          <a:lstStyle/>
          <a:p>
            <a:pPr eaLnBrk="1" hangingPunct="1"/>
            <a:r>
              <a:rPr lang="es-MX" smtClean="0">
                <a:solidFill>
                  <a:schemeClr val="bg1"/>
                </a:solidFill>
              </a:rPr>
              <a:t>RUTA DEL BICENTENARIO </a:t>
            </a:r>
            <a:endParaRPr lang="es-ES" smtClean="0">
              <a:solidFill>
                <a:schemeClr val="bg1"/>
              </a:solidFill>
            </a:endParaRPr>
          </a:p>
        </p:txBody>
      </p:sp>
      <p:sp>
        <p:nvSpPr>
          <p:cNvPr id="3" name="2 Subtítulo"/>
          <p:cNvSpPr>
            <a:spLocks noGrp="1"/>
          </p:cNvSpPr>
          <p:nvPr>
            <p:ph type="subTitle" idx="1"/>
          </p:nvPr>
        </p:nvSpPr>
        <p:spPr>
          <a:xfrm>
            <a:off x="2743200" y="1557338"/>
            <a:ext cx="6400800" cy="4608512"/>
          </a:xfrm>
        </p:spPr>
        <p:txBody>
          <a:bodyPr/>
          <a:lstStyle/>
          <a:p>
            <a:pPr eaLnBrk="1" hangingPunct="1"/>
            <a:endParaRPr lang="es-MX" b="1" smtClean="0">
              <a:solidFill>
                <a:schemeClr val="bg1"/>
              </a:solidFill>
            </a:endParaRPr>
          </a:p>
          <a:p>
            <a:pPr eaLnBrk="1" hangingPunct="1"/>
            <a:r>
              <a:rPr lang="es-MX" sz="4400" b="1" smtClean="0">
                <a:solidFill>
                  <a:schemeClr val="bg1"/>
                </a:solidFill>
              </a:rPr>
              <a:t>GRACIAS POR ACOMPAÑARNOS</a:t>
            </a:r>
          </a:p>
          <a:p>
            <a:pPr eaLnBrk="1" hangingPunct="1"/>
            <a:r>
              <a:rPr lang="es-MX" sz="4400" b="1" smtClean="0">
                <a:solidFill>
                  <a:schemeClr val="bg1"/>
                </a:solidFill>
              </a:rPr>
              <a:t>A VIVIR NUESTRA HISTORIA</a:t>
            </a:r>
          </a:p>
          <a:p>
            <a:pPr eaLnBrk="1" hangingPunct="1">
              <a:buFont typeface="Wingdings" pitchFamily="2" charset="2"/>
              <a:buChar char="ü"/>
            </a:pPr>
            <a:endParaRPr lang="es-MX" b="1" smtClean="0">
              <a:solidFill>
                <a:schemeClr val="bg1"/>
              </a:solidFill>
            </a:endParaRPr>
          </a:p>
          <a:p>
            <a:pPr eaLnBrk="1" hangingPunct="1"/>
            <a:endParaRPr lang="es-ES" b="1" smtClean="0">
              <a:solidFill>
                <a:schemeClr val="bg1"/>
              </a:solidFill>
            </a:endParaRPr>
          </a:p>
        </p:txBody>
      </p:sp>
      <p:sp>
        <p:nvSpPr>
          <p:cNvPr id="4" name="3 Marcador de fecha"/>
          <p:cNvSpPr>
            <a:spLocks noGrp="1"/>
          </p:cNvSpPr>
          <p:nvPr>
            <p:ph type="dt" sz="quarter" idx="10"/>
          </p:nvPr>
        </p:nvSpPr>
        <p:spPr/>
        <p:txBody>
          <a:bodyPr/>
          <a:lstStyle/>
          <a:p>
            <a:pPr>
              <a:defRPr/>
            </a:pPr>
            <a:fld id="{6CB58EAC-EDAD-4619-8380-FC8EADA541D2}" type="datetime1">
              <a:rPr lang="es-ES"/>
              <a:pPr>
                <a:defRPr/>
              </a:pPr>
              <a:t>31/08/2010</a:t>
            </a:fld>
            <a:endParaRPr lang="es-ES"/>
          </a:p>
        </p:txBody>
      </p:sp>
      <p:sp>
        <p:nvSpPr>
          <p:cNvPr id="5" name="4 Marcador de número de diapositiva"/>
          <p:cNvSpPr>
            <a:spLocks noGrp="1"/>
          </p:cNvSpPr>
          <p:nvPr>
            <p:ph type="sldNum" sz="quarter" idx="12"/>
          </p:nvPr>
        </p:nvSpPr>
        <p:spPr/>
        <p:txBody>
          <a:bodyPr/>
          <a:lstStyle/>
          <a:p>
            <a:pPr>
              <a:defRPr/>
            </a:pPr>
            <a:fld id="{82E8869C-AE4F-4FCD-A40F-9EAE8FD8DB36}" type="slidenum">
              <a:rPr lang="es-ES"/>
              <a:pPr>
                <a:defRPr/>
              </a:pPr>
              <a:t>29</a:t>
            </a:fld>
            <a:endParaRPr lang="es-ES"/>
          </a:p>
        </p:txBody>
      </p:sp>
      <p:sp>
        <p:nvSpPr>
          <p:cNvPr id="52230" name="AutoShape 4" descr="data:image/jpg;base64,/9j/4AAQSkZJRgABAQAAAQABAAD/2wBDAAkGBwgHBgkIBwgKCgkLDRYPDQwMDRsUFRAWIB0iIiAdHx8kKDQsJCYxJx8fLT0tMTU3Ojo6Iys/RD84QzQ5Ojf/2wBDAQoKCg0MDRoPDxo3JR8lNzc3Nzc3Nzc3Nzc3Nzc3Nzc3Nzc3Nzc3Nzc3Nzc3Nzc3Nzc3Nzc3Nzc3Nzc3Nzc3Nzf/wAARCACgAOcDASIAAhEBAxEB/8QAHAAAAQUBAQEAAAAAAAAAAAAABAIDBQYHAQAI/8QAQxAAAgEDAgMFBQYEAwUJAAAAAQIDAAQRBSESMUEGEyJRYRQycYGRB0JSobHBFSNi0TNE8BY0gpLhJCVTZHKiwtPx/8QAGwEAAgMBAQEAAAAAAAAAAAAAAQIAAwQFBgf/xAAoEQACAgEEAgIBBAMAAAAAAAAAAQIRAwQSITFBUQUiEwYjMnGRweH/2gAMAwEAAhEDEQA/AM3itIpMKCY/6juDXLjTriEBipZDyZdwal7gRhYrqNAYJ1DFD0PX86et1yhNs5ZesZHL5Vy97TPfx0eOS4KzwMvTHnSvBjxIB6irDLZ29wNh3MnljY1Hz6c8RIKkjz6U28qnoZR65I8RKfcb61xomXoafMBXcZr38xfX5UdxQ8LXaB8V7HnRWVb30z8K93ULDYkHyqWD8bBiMKa02yj4LW2RlOVgjHL+kVnJtGYqEPvMFHzrUbqxvLW6kjK5VGK8s8v/AMrRgV2cv5GTjSYuNBwcyvwODT8QIAHtE6j+iZh+hoNZXTZ4Tj0p0XMJ5l1+VaaOI5BpMjKA13dEjlmZmH5nFIIB2LgjrxQxtn5lTTSyxNykBpXGCcZqULYpkyBjuiRsM2sJ2/5aQbeI+EQWLdCX0+3P/wAKcGcbUsYAHxzQoFgUiouVMFgG34T/AA63/wDroYueJ1NvYAj3SNPtxn/2UfKgLb8xQ8qgN7tQDYLE98zIq3LREkAiFEjz8OEA1m2rXlxdavfzPczOWuH8RlY5AOB18gPpWkSydyry/wDhIz7egzWUJxyIWJ3Y8RpJFWR8HpGLYBZjj1JpHyxS+EDrk14oT0pCkaY7iudaeERPT60/HaM3JaFg3JAYTPKnY7Z5GCqMnyqTjswMZwQfKj7e2C4Gw286G4rllSI6y0lpGAZCR1AFWWy0aG3CsY0Lk+9J7q+uPT86bjlW1QtEAH5Kx34frTJaeUiIcTluajJzVcm2ZJ5JTZJWmpi1vrSaNyVgdnZiSCxKMp5DYeLlXqEkge1snebAOQBnfrXqMZUqJCbiqBLIH+HmzZS3dsTn9qa7p4nBQspHTkaYOqzPMXyiJ0VFAAoqPU+IeMKx9RWVp+T7HizYmkl4HkvZBgSoG9SKIWaORcEtg9DyFMJLbPuU58yDS+5hbdJRg8smgalK/I3NbREkg7elCPaZPhapAQMv3lYelea3cjKjnUsWWOL8EQ0JHNaR3Q6c6lWTfxDHpTRhRs8waiZnlp0BWwMV3bOT4VmQt8Awra7hrsXUuQrjjOTWMXMREbYPStstZDc6fZXZGTNbROceZUZ/OtumfZ5v5rFtcWDkJJ/jQLn4Un2C1l5IV+dSPAGHvbetdMGRyBHpWw86yIm0QfcwDyx60HLpk0Q91iPxDrVjVWUDhJGORrvHIOqn41BSpGO4iORxbeY3FdW4cHLxsR1Iq2e8McKH5V7uVIyYUOOoFAhT2mzsEcjp4aQe9YYWHB82NXUQBjgQjPotd/hrPv3GPUioAz7ULeY6RqG44ltZT4R/TWZxWx7qMhSARscc6+i7rSzJp+oR8Jy9rMo9cocVhdhA8lrCVOfABVWR0Zs8tqI4WbYyF+pp5bIcyc48qlzaor4znn8zTgg4RgFR+9Z3MxvKyNjssNsvzNEpZ4B4cnHOjhE5OxDNnp/r0p7uWVDjOx2/vSuRVLKwAWzL0znktEwWcxPu7Y50X3MmAFG/7/6Ne80L8TMBxY3C7cqFlTm2CpaKzcVwx4R7oHU0fDwxYLgog3YDGWpEvdwpxzEMcbL1HyoK7uONjwNjzH7UOxeWNarOZ7ZgBwgEYwc9a9Qdy5eFgBgZ6V6mouiqRBKTXRIRSRXcUD6Qmx2O4I5g0THeEdfrQOK8KVxTLo5pRJmK9xtRUd6DzY/Wq8rkdT9adSY+ZpXjNcNbJFlW8jI8UZrqtbSHOGX41X0n9TT6XB2y31NLso0x1ifZMywRNE3BIPdO2K2fstY9/wBkdHcKGIs0GckGsEN1hD02OSDW4dkNXWDstoqLLg+xrkMOfP8AtWnTLlnD+fyqUINeyUm0506b+ooc28q7lG+XWpaDVlcDj4GB8jT/ALTaTe8uD51r5PLtkAVwfECPlXeFTyWp9rW2nXwurfHFDy6QOaYHwo2BkOYx0yK5wFeRzR0umzICRv8AI0O8EiDeMt6gZo2ChpJpY+RIomHUSnvsT8qGOcbgj0NcIUjc1AMmrW6huCYnG7eA+oI/6189WkZW2Eaj/DZozn0OK2uGQwzI4KkqwO9Yxr0baR2p1eyGypdu8YI+4/iXHyaqcytGTVJyjwelDg78v1ponmQD8KdivIXXhfhydtudOG2SQcUMg3zkHc1mOdyuwfvWXqc8hSxO+d2JxSJIHiAJU5O4NMMZCP5YA2/D6VFyGrCJLuXhI4+EfGkwSGPLhtz1FAIWaTibpvvtXpLgs2QTj9qNWHYGzTu5y7f9aYeQcWOYHUUKH4gD1pyPxeE7jypqDsocZg6kAg/CvVxUVAc/SvUCWQQJpYp9o8fdpHB6Ulo+kqDEV6lla4BQsO0TivYpRFeo2LtOA0tWpOK6KhOUKZyFOP1rUtFvGTRtNQsMC1QflWVSf4bfCtG00kaXYD/y0f6Vfg7OZ8m3sVlkhv8AfYsvqDR0Opyr7s7fPBqqh9+Zrs17HZW5mmO2eFVGMs3kP3NabSRxa5LxBqpVC8jBIx70hwoA9SdqQvbnSIdkv55guc9zbtIq4wT4uW2RnfqKx/UL67uJGa4lLLISe6ZiyRbD3RvjoOWfXJ2bjncTKWkZ5OJVV3LDhLEksOm2OpPOqZZfRasfs3jS+19jqMixRTlZH/w0nhMTSf8ApB5/Kpf2qCTaZOHHXBH7V88xavFa3MF5ClxdyKVdJ55TwqwPF4gNzyBwCo23BHOQ0XttrNhcMZ7mW7sxNm5lZeIheEZxvtjGcDmTvnYUYyvsSUfRu3dWM+4ZcnzNNS6RC4yj4+FUC27d2j6zFZywMttckJa3nF4JW4QSp6ruwA+eedWSLVuA5JdT5Zq2iuw2bRZkPFG4YDesz+2DRZLefS9WVPFKDaTlTzIHEh+mR8q02HWmA2k4h/XVa+1e6W67HLKyKxivoeQ5ZyP3pJr6iZK2sxUhlxxAggY3FKS4mjORIRjpUuHs5cBmKMep3pMllBKx7toyPPOM1lv2cvevINb6tLHjvDxA9CM0aLmzuU/mpwMOqnf/AFy/OgpNKI9zLfChWspUOxG1BpeAbYPolGs0kTEDhzjPDnlQElkykgoV9elID3MDZ8RGcjHSiotSOyzeIc8YBqcoFSj0R7wsu+CRSFZgc8seeanC1ncgbNE/nnIpqewynFwqwO54aikTf7Ao7rvFAbwnqfOvUia2eLdRxdK9TcDfUWlhGygrPxE1xtPZTsc+vSkQvCcGNiuPWjI5CB7wI+NZXaPrsI4pIAa1YdKbaBh0qaVkYYNKNsrjK1NzHeki+iAMLc6SUIqcex3PhB+dDyWmOWc+WKKmZ56OSIvgpPDRz2zLscU0YWB5U24zywSQK6+Bh6VotgD/AAuwOP8ALR/pVAkjIVifKtLsICdK04YOTaRkeuwrTp3bOL8pDbFWNKu+/Ty3P051VdW1L2y5EsIcwR7RNwleEDYnHmSD8Ns7irlcJJFbXM0LAyQJJjhI8LqhIHxBqjwRk28CxmM7QBASeZCgE+mCx9cnyq3K2qRxsaTY2+LiPEYTiJwgXoRywPTP1P8AV4mJWAjZlDM54Twgljx4Iwc7b5x6+WDu5EjXFx3VlC7ysVijMZ3YtxYzkblsMT6DpjNO3FmVu5rYvE9xazd2zxEkKV2226EsMjqc9QWra8j2ugYFQjrG4TK4ZGyRkkHbpvw+v9nnlMWjT3VklwL60mjzIjEokRyCSuPxDHoCackDxcMkkOACpzH7o3B2/bHRh8DM9jbdpJbi6KFLdYe4HegKspY7jyOADny4hUgm3yCfCH9H0WO4vNN1ltUiuraACWOC3iwBIMc254BUHHTGBgCrU1wyswbORvw8zv8A6NUKyjn0ntLremdn5hJE9g9yighlhkChtumRkgfEZ5VKdj9PsYdJg1S1a4lur6Id/JM+TxAnix/xddzitPRnLULz1OfjUN2+unbsfcIGOPa4TjPqaMGSPE2PSobtxk9lJ9/81CPzNSXQsuikLcuvLHLqKcW8PUbelBdAa5vWZpGBwRMQ6my83YD40UupK3vxpJ8arhOOea53jD3Til2IR4ky0Ce0cYZWRunCdq49rbSeMNuPMb1XFupF6g/GnFvWA339BS7GhPxSXROrp6cJeMAAYyeLnuKUsFzCMoWU/HP+uVRcGoAYAJ+BNFJfkDxMcE8wfSlcWI4zXYWxEgPeo0bZ94JtXqEF3OjZifbyJz+VeqUxNrK4FaM4OQRT0dw6/eqYNolxkOqlhsWXnQdxpckeSm4pN8Zdn1R6TLi5j0eivyNmNGw3ynr+dQzxshwy4pIJBobExoarJj4ZaortWG42PUedEK/GP5ZGOmaqcc7puCfrRUWoEbEn60jgzdj16fEiwMiEYZMfCmmtI390/WhLfUc82z6UbHcxSDDHFLyalPFNAV3YssTlhjAztvWwabo7y9n9KNvLwPJYRiNmGQrFNjj41l828DCNuIYPwrcexs0c3Y/R5CvEvska8vIY/atelfLPNfqKCjGFezEuwOn3dj2yNnqbkiFZAfEXSaV/CGU8jkfe9DQ1jpUwe3jkSSNUuGiuJSPDAUlCFiemFZiBzJwACRV4+0J73st2ji1LS57Wwjktj3bCzXDkEFkkbBJzhcbjABFF9o9N1HU9OsbnTdLhn029Iv7uBAqyW8jAM4BJ3ZssCSDyxjBrXJWjymOX2cUUdbq10WNP4BDIXw3De3GCxzgExpyUYAHE2djjckk1m0PjMlwHkLsxMikswPFuT13329cbZJF1ROz+qm6SCTU7RZAzRPcSxGN1wMZkG67cWwyQoOPWt6nPFd6hxW0UdlDIBGjhDHHywWIYkptgDbHoc5K065GWSF8MDup+6gt2eRzGy8SoSNxk7564OQT55PlSXhvNQtoQYp5tPsIivFFGeFckkkncZLNuef5VZ9X7Q3Fn3OnxaNY209ovczd9bhgEAJVACc4weI9TnpuahbrtDfXmifwy8idRDwOslsvdhFBJOQBgAAjAAABOeYFFRoR5ot0O6QyT6Z7DYwPoNosX/fOpFWZpQThUUsc4P4Bjz5LVh7JSy3F5NDY4fQbFGt7Zg5HeMWJ4mBHidtznYAEYAyAKdLf6x2iigskS4vVswGjjijLGNQoG+PeOBzO+cdNqtGmRDsf2Xnu9TiJuZ5AWt1l8xhUHTOAST6VYBSGOyvam41HVJNN1KNe+nkYwcCDwY4jwnG56b/M1I9ugR2Vm2/zUP6mo7sZHa3Et/q1tbz25STuYkLAoFKe6CME43PLG4ovtxI3+y8oxt7VD+9B9AfRRBy3ruNqbDnbPkK93mDVBiF8Bxud/hXDHXhIDzFdMtKSmIMWADimnQg+7RgkXG42rqtGccS7+tSwbmgDJXmDSklIzvjNG90j+XypJsgRkULBuXkbju2UAHcDlmvVxrRwSByr1QlQJKC9SQBbpfEDs67NRIil4eO3fvB6c6hZIJYz4gacguniIG4x61kcF4PqGPUyj9cge8iNnv4Rnz60xLZxPvGcHyNGxX0cyBJ0Dg9TzpT2MczZtW6e6x3pbaNEoQyq+yGltJE3wcedM4I5ipZ0nh95TgdCNqbbu5RmVMeop1Myz01dEeDg7Ej409FcunU49KdazyP5b8Xp1oZ4nRsEFaa0yjbOAfFfnlxHety+z3XIU7HaRHIwLCEhs+jtXz9zHiGR6VceyF9I2mrbw3AWaBiOBuqk5Bq7C0mc/5PfmxJPwzctSg07X9OlsrwcUEvvDIIrP+0Gs6n2J1hbO1RJdKDCfNy2XuVIIZDJnoTkZHkOVMWus31pgukqjzG4NWCw7WQzAJcpHKvUOAcfWtnB5rJCSVIhb3SuzGr6OvaXT4rxO/GTZwJnhy2COFAeEAoxyARvk55VGx9k7TX4NSk0qym064t0VPYLsksxKDxEsdgfFv6dKmda0b2229o7PSh74yF5Va6aAsnREC5GSTknIyQCQdgGLPVNf0q17zWtKcKuUt7i+djMi/e4pV2CDbxOynPLOwCzUnGo9lDhHdTQDoPZOO4DWGraXDc3Aun4ZHuGyBwgPlkPiAKkYPI4HUkRmt2n8KaTsvpunGGd5oZLl4Jmd7xlGVUZ3A3yc5yd8L1sGkaxf5nubC2tbqVSoWK1ldIfZ8YZ0ldSW4W4QxUY5DpQ82uSaa4uoOyCvxXH82W6L3UzOqgBS+/Cc7g+IcO+ATUwuccjeTlf7GlCoJRdCFudVltr/APj0f+z1jZRrMYrexaIHiJHhYN45DjYEYyckHFVvV76Tt1fR2GmafdwW8TPMyq6l+7UgBuHOOLJA3OBnn7xqz2+n6r9oUFo82lyWFpaxNwztcP8Az3J8PCzqSFGSTgHO2+wxc+znYPTuzccz2TTy3M8CxSSSttgb4VfugnpvTvuwq/BULHQ7fSdNhsbVfAg45HYgtI55k4+nwAqE7e27L2TnYnYXcIx8zWn3elYPiQr8qpn2m6e0fYi6fPu3MBPx4j/eg+gvhGPFc8vrScfWiihAwBsKaK771nsx2Mkb0nB8qfJHlXNqhLGQT5V7ibO1OhVrpQUAWNiR160tZ3AO9e4BXeAdagOGLW7Ye94h5V6kcA6c69QJUSSguOOPExB8sim5rdHyykZ8qB74iIFiN6dt58keVZtrR9KWeM/qxPC6HOCKfhuXQ44iB5V1pFfnTRUDlQ7Im4v6slodQJAWQhk8mGadMNncbrmJvNRtUKpIHOnY5SORNK4mqGptVJBsunzR+KMiRfNDQ/G4yrgMOoNPwXbx7g4PTFF99b3AxOiserKMGhyi2oTXBFmG3k3GUqS7K2kw1+GKNO876OQADrhS37Ul9MSTe2lDD8J2NL0S7uOz+uWeolHxBJlgOfCQQwHyJqzHL7Ix6vTP8Tpcl4tJDGxQO0bA4KOOdFSW9tMM3VqA3R4/DU8ZLDVII5nijnhlQPHKo4WIPWhm0cIT7BdYB37uby+NdJI8VkbumQ406dRxafdBh+CTY0RDrV/YEx3cTiPqHXjU/GnJ4ZoDi7gZPJguR9acjlZlAVkkXqG3pil8jdg+iyXD3MqTm5klVzc+0vxoFbIjQn3E6FVxsceWLjo19p1rbR2lkFS3TZFDseEc8DP6dKpctjZzMTwvbydWTl9KZazv7YccDrcp5jY/SpQDU45oZB4JVJp8ZA8x6Vltpr09s3DLxRsOjbVYdP7TA+9IaFELgVBG4qofahYJN2C1dY13RFm/5HUn8ganLbWoJlydx5r/AGr2tRRanoeo2aOG761kjP8AxIR+9Bp0CVUfObWLsisACD5UJNZFSOIc6ldPZpLC3ckboCQT6U6FBJD5GBkZ61i3NM4ryNNorj2x+7vvih3jdTuKsstsjAcQ4RnqOdDyWGUULyNFTLFm9lez1+ldDHyqTn08gE8J9KDktXXOAae0WKcWMhhS1YGmmQqSDt8q4CQCfKiN2EA5PPYcq9TXFg16gCgcRl2wMk529aNMIt4hxczXIZCksUrqgBXwoOgA50i4laZz5VTK7o+gYlBQcvJxCSaeGcUyi4FLZ8DApSxOlyLziucYFMGT1pDvtRURZZUgzvBn3qWsvy+BqK4znmafjkouAIaltkrFdMvUn9akItRDpwSAOvk1V9ZD504suCM0m01w1jiuzd/s5tbXUOxNjxsEkSSZAc8h3jYH0Iqam0a6h3ThlX0rL/s/1w2mgdyHI4bp/DnbcKf3q/ad2tKgZIIxyroY/wCKPIatfvS/thQeWLMbAleqsNhQ0tjZXJJ4DA/44zkVNR61p14FSZVZiOYpR0y0uPFaz4P4WNOZStSaZeRLmIpcxjyOGoMOsb4PHE/kwqzTWF5bMWKsQPvIKZkkWReC7ijlX+td/wAqICDlCyjhnjST1wDigZtLjGWtpmiPkdxVgbTLZ/8AdJ2gY8kf3T8KDms7y3AMsHEo+/Gc1AWQgmv7EgupZejoedS+i9oz7VGsje8cFW8qZLq/XB/CelByWqe1RyOi7MD4djjNQDMr0q/7q2SMOfDtsakkvA2M4/WqtIj2lxPbvkNFKyMPUHFORXZU4Un61klBNnPyYbbLT3/Ep4T023pLTsGC4OedQsN70k2+dGR3CuMbY+NVuNGd4mg/21SV4wCo6cq53tvLnvAMHkM0I4DDY/SmHDLuCaCQqig57OGfJjbI6CgrjS8b9PNaa9odNjxH4U4mpOpwf7Ufsh0pLoDltJEPLb1r1SS38b7Oo+Vep7Y+6XorkJQ2xJJMmcL6UuOfhHCaEU8Dn150+CCuCOfWjJHssOV7VQ+02RzpoyHNN4I5Zx8K6AzclP0pVFFsssmK464zV3uJcZ4a6Ldm2d1XHnR4Bc34EDORXS2KIS1UAF50wfLc08LO0bJFwxO2AF64oNodY51/0D73avGSjhZ2uRiSYjG/gOxrgsIyP5aXLkcysTEfpQTRJRku2v8AIf2cvCltcw7huNXU/LB/apiK7mTPBJjHxoDs3ZQQaj3l/puo+ymFgH7tgvHkYJ25Cpy3vuxqGU3NzJGE2WIlizH1xyFacb4ORqVU/Y5ba1PAPGSwzzHwqXs+1jwk4lK+Wf8AXlUU1x2JdUSDV3ErbEljwIPPcb029toLyqlr2jt2Dc+IqAPrVlmVov2ldu8ECSVXXHWp+37Q6TfqO+RQzcyDish/hdpLGZotY0/qcGQZYeex9K9FpuqQwrJYskoO5WNwfnzqAo2Y2FlcjisrpVP4TTTWWoWvjXxr5Icj6Vk0Gp6xa4D21wR5ohqXsO2+pWRzKtzGoGMPG2NvlRAXWdbW5OL21CSfiTwn9KAl0gO3/Y7hWzyjkOCaGtvtDtJk4dUtVceqYP50bHrPZjUgAl41pI5xhjsKlgaMP7c2jxdsNYjaPDLPluHfcqp/eq6yMp2rWftG7L2sME/aXRtYjupJriNJoONWViw4QR1B2H51nk6IDi6tZYiRu43FZ5cMzybjIhxIw55p6K5ZeRoo2Hef7tKsuegOCKEltHQ4KspocMFxlwyQt9SZBjp686OivYpPeIY45Gq2UdTtmurM64oOHoSWBPotLQRy7o2M8lPKhprIoM9fSoiDUJIztipO31bOFk+dLTRQ8c4g5jIO5+fnXqPZoZwGUjJ6V6hYNx//2Q=="/>
          <p:cNvSpPr>
            <a:spLocks noChangeAspect="1" noChangeArrowheads="1"/>
          </p:cNvSpPr>
          <p:nvPr/>
        </p:nvSpPr>
        <p:spPr bwMode="auto">
          <a:xfrm>
            <a:off x="155575" y="-517525"/>
            <a:ext cx="1562100" cy="1085850"/>
          </a:xfrm>
          <a:prstGeom prst="rect">
            <a:avLst/>
          </a:prstGeom>
          <a:noFill/>
          <a:ln w="9525">
            <a:noFill/>
            <a:miter lim="800000"/>
            <a:headEnd/>
            <a:tailEnd/>
          </a:ln>
        </p:spPr>
        <p:txBody>
          <a:bodyPr/>
          <a:lstStyle/>
          <a:p>
            <a:endParaRPr lang="es-ES_tradnl">
              <a:latin typeface="Calibri" pitchFamily="34" charset="0"/>
            </a:endParaRPr>
          </a:p>
        </p:txBody>
      </p:sp>
      <p:sp>
        <p:nvSpPr>
          <p:cNvPr id="52231" name="AutoShape 6" descr="data:image/jpg;base64,/9j/4AAQSkZJRgABAQAAAQABAAD/2wBDAAkGBwgHBgkIBwgKCgkLDRYPDQwMDRsUFRAWIB0iIiAdHx8kKDQsJCYxJx8fLT0tMTU3Ojo6Iys/RD84QzQ5Ojf/2wBDAQoKCg0MDRoPDxo3JR8lNzc3Nzc3Nzc3Nzc3Nzc3Nzc3Nzc3Nzc3Nzc3Nzc3Nzc3Nzc3Nzc3Nzc3Nzc3Nzc3Nzf/wAARCACgAOcDASIAAhEBAxEB/8QAHAAAAQUBAQEAAAAAAAAAAAAABAIDBQYHAQAI/8QAQxAAAgEDAgMFBQYEAwUJAAAAAQIDAAQRBSESMUEGEyJRYRQycYGRB0JSobHBFSNi0TNE8BY0gpLhJCVTZHKiwtPx/8QAGwEAAgMBAQEAAAAAAAAAAAAAAQIAAwQFBgf/xAAoEQACAgEEAgIBBAMAAAAAAAAAAQIRAwQSITFBUQUiEwYjMnGRweH/2gAMAwEAAhEDEQA/AM3itIpMKCY/6juDXLjTriEBipZDyZdwal7gRhYrqNAYJ1DFD0PX86et1yhNs5ZesZHL5Vy97TPfx0eOS4KzwMvTHnSvBjxIB6irDLZ29wNh3MnljY1Hz6c8RIKkjz6U28qnoZR65I8RKfcb61xomXoafMBXcZr38xfX5UdxQ8LXaB8V7HnRWVb30z8K93ULDYkHyqWD8bBiMKa02yj4LW2RlOVgjHL+kVnJtGYqEPvMFHzrUbqxvLW6kjK5VGK8s8v/AMrRgV2cv5GTjSYuNBwcyvwODT8QIAHtE6j+iZh+hoNZXTZ4Tj0p0XMJ5l1+VaaOI5BpMjKA13dEjlmZmH5nFIIB2LgjrxQxtn5lTTSyxNykBpXGCcZqULYpkyBjuiRsM2sJ2/5aQbeI+EQWLdCX0+3P/wAKcGcbUsYAHxzQoFgUiouVMFgG34T/AA63/wDroYueJ1NvYAj3SNPtxn/2UfKgLb8xQ8qgN7tQDYLE98zIq3LREkAiFEjz8OEA1m2rXlxdavfzPczOWuH8RlY5AOB18gPpWkSydyry/wDhIz7egzWUJxyIWJ3Y8RpJFWR8HpGLYBZjj1JpHyxS+EDrk14oT0pCkaY7iudaeERPT60/HaM3JaFg3JAYTPKnY7Z5GCqMnyqTjswMZwQfKj7e2C4Gw286G4rllSI6y0lpGAZCR1AFWWy0aG3CsY0Lk+9J7q+uPT86bjlW1QtEAH5Kx34frTJaeUiIcTluajJzVcm2ZJ5JTZJWmpi1vrSaNyVgdnZiSCxKMp5DYeLlXqEkge1snebAOQBnfrXqMZUqJCbiqBLIH+HmzZS3dsTn9qa7p4nBQspHTkaYOqzPMXyiJ0VFAAoqPU+IeMKx9RWVp+T7HizYmkl4HkvZBgSoG9SKIWaORcEtg9DyFMJLbPuU58yDS+5hbdJRg8smgalK/I3NbREkg7elCPaZPhapAQMv3lYelea3cjKjnUsWWOL8EQ0JHNaR3Q6c6lWTfxDHpTRhRs8waiZnlp0BWwMV3bOT4VmQt8Awra7hrsXUuQrjjOTWMXMREbYPStstZDc6fZXZGTNbROceZUZ/OtumfZ5v5rFtcWDkJJ/jQLn4Un2C1l5IV+dSPAGHvbetdMGRyBHpWw86yIm0QfcwDyx60HLpk0Q91iPxDrVjVWUDhJGORrvHIOqn41BSpGO4iORxbeY3FdW4cHLxsR1Iq2e8McKH5V7uVIyYUOOoFAhT2mzsEcjp4aQe9YYWHB82NXUQBjgQjPotd/hrPv3GPUioAz7ULeY6RqG44ltZT4R/TWZxWx7qMhSARscc6+i7rSzJp+oR8Jy9rMo9cocVhdhA8lrCVOfABVWR0Zs8tqI4WbYyF+pp5bIcyc48qlzaor4znn8zTgg4RgFR+9Z3MxvKyNjssNsvzNEpZ4B4cnHOjhE5OxDNnp/r0p7uWVDjOx2/vSuRVLKwAWzL0znktEwWcxPu7Y50X3MmAFG/7/6Ne80L8TMBxY3C7cqFlTm2CpaKzcVwx4R7oHU0fDwxYLgog3YDGWpEvdwpxzEMcbL1HyoK7uONjwNjzH7UOxeWNarOZ7ZgBwgEYwc9a9Qdy5eFgBgZ6V6mouiqRBKTXRIRSRXcUD6Qmx2O4I5g0THeEdfrQOK8KVxTLo5pRJmK9xtRUd6DzY/Wq8rkdT9adSY+ZpXjNcNbJFlW8jI8UZrqtbSHOGX41X0n9TT6XB2y31NLso0x1ifZMywRNE3BIPdO2K2fstY9/wBkdHcKGIs0GckGsEN1hD02OSDW4dkNXWDstoqLLg+xrkMOfP8AtWnTLlnD+fyqUINeyUm0506b+ooc28q7lG+XWpaDVlcDj4GB8jT/ALTaTe8uD51r5PLtkAVwfECPlXeFTyWp9rW2nXwurfHFDy6QOaYHwo2BkOYx0yK5wFeRzR0umzICRv8AI0O8EiDeMt6gZo2ChpJpY+RIomHUSnvsT8qGOcbgj0NcIUjc1AMmrW6huCYnG7eA+oI/6189WkZW2Eaj/DZozn0OK2uGQwzI4KkqwO9Yxr0baR2p1eyGypdu8YI+4/iXHyaqcytGTVJyjwelDg78v1ponmQD8KdivIXXhfhydtudOG2SQcUMg3zkHc1mOdyuwfvWXqc8hSxO+d2JxSJIHiAJU5O4NMMZCP5YA2/D6VFyGrCJLuXhI4+EfGkwSGPLhtz1FAIWaTibpvvtXpLgs2QTj9qNWHYGzTu5y7f9aYeQcWOYHUUKH4gD1pyPxeE7jypqDsocZg6kAg/CvVxUVAc/SvUCWQQJpYp9o8fdpHB6Ulo+kqDEV6lla4BQsO0TivYpRFeo2LtOA0tWpOK6KhOUKZyFOP1rUtFvGTRtNQsMC1QflWVSf4bfCtG00kaXYD/y0f6Vfg7OZ8m3sVlkhv8AfYsvqDR0Opyr7s7fPBqqh9+Zrs17HZW5mmO2eFVGMs3kP3NabSRxa5LxBqpVC8jBIx70hwoA9SdqQvbnSIdkv55guc9zbtIq4wT4uW2RnfqKx/UL67uJGa4lLLISe6ZiyRbD3RvjoOWfXJ2bjncTKWkZ5OJVV3LDhLEksOm2OpPOqZZfRasfs3jS+19jqMixRTlZH/w0nhMTSf8ApB5/Kpf2qCTaZOHHXBH7V88xavFa3MF5ClxdyKVdJ55TwqwPF4gNzyBwCo23BHOQ0XttrNhcMZ7mW7sxNm5lZeIheEZxvtjGcDmTvnYUYyvsSUfRu3dWM+4ZcnzNNS6RC4yj4+FUC27d2j6zFZywMttckJa3nF4JW4QSp6ruwA+eedWSLVuA5JdT5Zq2iuw2bRZkPFG4YDesz+2DRZLefS9WVPFKDaTlTzIHEh+mR8q02HWmA2k4h/XVa+1e6W67HLKyKxivoeQ5ZyP3pJr6iZK2sxUhlxxAggY3FKS4mjORIRjpUuHs5cBmKMep3pMllBKx7toyPPOM1lv2cvevINb6tLHjvDxA9CM0aLmzuU/mpwMOqnf/AFy/OgpNKI9zLfChWspUOxG1BpeAbYPolGs0kTEDhzjPDnlQElkykgoV9elID3MDZ8RGcjHSiotSOyzeIc8YBqcoFSj0R7wsu+CRSFZgc8seeanC1ncgbNE/nnIpqewynFwqwO54aikTf7Ao7rvFAbwnqfOvUia2eLdRxdK9TcDfUWlhGygrPxE1xtPZTsc+vSkQvCcGNiuPWjI5CB7wI+NZXaPrsI4pIAa1YdKbaBh0qaVkYYNKNsrjK1NzHeki+iAMLc6SUIqcex3PhB+dDyWmOWc+WKKmZ56OSIvgpPDRz2zLscU0YWB5U24zywSQK6+Bh6VotgD/AAuwOP8ALR/pVAkjIVifKtLsICdK04YOTaRkeuwrTp3bOL8pDbFWNKu+/Ty3P051VdW1L2y5EsIcwR7RNwleEDYnHmSD8Ns7irlcJJFbXM0LAyQJJjhI8LqhIHxBqjwRk28CxmM7QBASeZCgE+mCx9cnyq3K2qRxsaTY2+LiPEYTiJwgXoRywPTP1P8AV4mJWAjZlDM54Twgljx4Iwc7b5x6+WDu5EjXFx3VlC7ysVijMZ3YtxYzkblsMT6DpjNO3FmVu5rYvE9xazd2zxEkKV2226EsMjqc9QWra8j2ugYFQjrG4TK4ZGyRkkHbpvw+v9nnlMWjT3VklwL60mjzIjEokRyCSuPxDHoCackDxcMkkOACpzH7o3B2/bHRh8DM9jbdpJbi6KFLdYe4HegKspY7jyOADny4hUgm3yCfCH9H0WO4vNN1ltUiuraACWOC3iwBIMc254BUHHTGBgCrU1wyswbORvw8zv8A6NUKyjn0ntLremdn5hJE9g9yighlhkChtumRkgfEZ5VKdj9PsYdJg1S1a4lur6Id/JM+TxAnix/xddzitPRnLULz1OfjUN2+unbsfcIGOPa4TjPqaMGSPE2PSobtxk9lJ9/81CPzNSXQsuikLcuvLHLqKcW8PUbelBdAa5vWZpGBwRMQ6my83YD40UupK3vxpJ8arhOOea53jD3Til2IR4ky0Ce0cYZWRunCdq49rbSeMNuPMb1XFupF6g/GnFvWA339BS7GhPxSXROrp6cJeMAAYyeLnuKUsFzCMoWU/HP+uVRcGoAYAJ+BNFJfkDxMcE8wfSlcWI4zXYWxEgPeo0bZ94JtXqEF3OjZifbyJz+VeqUxNrK4FaM4OQRT0dw6/eqYNolxkOqlhsWXnQdxpckeSm4pN8Zdn1R6TLi5j0eivyNmNGw3ynr+dQzxshwy4pIJBobExoarJj4ZaortWG42PUedEK/GP5ZGOmaqcc7puCfrRUWoEbEn60jgzdj16fEiwMiEYZMfCmmtI390/WhLfUc82z6UbHcxSDDHFLyalPFNAV3YssTlhjAztvWwabo7y9n9KNvLwPJYRiNmGQrFNjj41l828DCNuIYPwrcexs0c3Y/R5CvEvska8vIY/atelfLPNfqKCjGFezEuwOn3dj2yNnqbkiFZAfEXSaV/CGU8jkfe9DQ1jpUwe3jkSSNUuGiuJSPDAUlCFiemFZiBzJwACRV4+0J73st2ji1LS57Wwjktj3bCzXDkEFkkbBJzhcbjABFF9o9N1HU9OsbnTdLhn029Iv7uBAqyW8jAM4BJ3ZssCSDyxjBrXJWjymOX2cUUdbq10WNP4BDIXw3De3GCxzgExpyUYAHE2djjckk1m0PjMlwHkLsxMikswPFuT13329cbZJF1ROz+qm6SCTU7RZAzRPcSxGN1wMZkG67cWwyQoOPWt6nPFd6hxW0UdlDIBGjhDHHywWIYkptgDbHoc5K065GWSF8MDup+6gt2eRzGy8SoSNxk7564OQT55PlSXhvNQtoQYp5tPsIivFFGeFckkkncZLNuef5VZ9X7Q3Fn3OnxaNY209ovczd9bhgEAJVACc4weI9TnpuahbrtDfXmifwy8idRDwOslsvdhFBJOQBgAAjAAABOeYFFRoR5ot0O6QyT6Z7DYwPoNosX/fOpFWZpQThUUsc4P4Bjz5LVh7JSy3F5NDY4fQbFGt7Zg5HeMWJ4mBHidtznYAEYAyAKdLf6x2iigskS4vVswGjjijLGNQoG+PeOBzO+cdNqtGmRDsf2Xnu9TiJuZ5AWt1l8xhUHTOAST6VYBSGOyvam41HVJNN1KNe+nkYwcCDwY4jwnG56b/M1I9ugR2Vm2/zUP6mo7sZHa3Et/q1tbz25STuYkLAoFKe6CME43PLG4ovtxI3+y8oxt7VD+9B9AfRRBy3ruNqbDnbPkK93mDVBiF8Bxud/hXDHXhIDzFdMtKSmIMWADimnQg+7RgkXG42rqtGccS7+tSwbmgDJXmDSklIzvjNG90j+XypJsgRkULBuXkbju2UAHcDlmvVxrRwSByr1QlQJKC9SQBbpfEDs67NRIil4eO3fvB6c6hZIJYz4gacguniIG4x61kcF4PqGPUyj9cge8iNnv4Rnz60xLZxPvGcHyNGxX0cyBJ0Dg9TzpT2MczZtW6e6x3pbaNEoQyq+yGltJE3wcedM4I5ipZ0nh95TgdCNqbbu5RmVMeop1Myz01dEeDg7Ej409FcunU49KdazyP5b8Xp1oZ4nRsEFaa0yjbOAfFfnlxHety+z3XIU7HaRHIwLCEhs+jtXz9zHiGR6VceyF9I2mrbw3AWaBiOBuqk5Bq7C0mc/5PfmxJPwzctSg07X9OlsrwcUEvvDIIrP+0Gs6n2J1hbO1RJdKDCfNy2XuVIIZDJnoTkZHkOVMWus31pgukqjzG4NWCw7WQzAJcpHKvUOAcfWtnB5rJCSVIhb3SuzGr6OvaXT4rxO/GTZwJnhy2COFAeEAoxyARvk55VGx9k7TX4NSk0qym064t0VPYLsksxKDxEsdgfFv6dKmda0b2229o7PSh74yF5Va6aAsnREC5GSTknIyQCQdgGLPVNf0q17zWtKcKuUt7i+djMi/e4pV2CDbxOynPLOwCzUnGo9lDhHdTQDoPZOO4DWGraXDc3Aun4ZHuGyBwgPlkPiAKkYPI4HUkRmt2n8KaTsvpunGGd5oZLl4Jmd7xlGVUZ3A3yc5yd8L1sGkaxf5nubC2tbqVSoWK1ldIfZ8YZ0ldSW4W4QxUY5DpQ82uSaa4uoOyCvxXH82W6L3UzOqgBS+/Cc7g+IcO+ATUwuccjeTlf7GlCoJRdCFudVltr/APj0f+z1jZRrMYrexaIHiJHhYN45DjYEYyckHFVvV76Tt1fR2GmafdwW8TPMyq6l+7UgBuHOOLJA3OBnn7xqz2+n6r9oUFo82lyWFpaxNwztcP8Az3J8PCzqSFGSTgHO2+wxc+znYPTuzccz2TTy3M8CxSSSttgb4VfugnpvTvuwq/BULHQ7fSdNhsbVfAg45HYgtI55k4+nwAqE7e27L2TnYnYXcIx8zWn3elYPiQr8qpn2m6e0fYi6fPu3MBPx4j/eg+gvhGPFc8vrScfWiihAwBsKaK771nsx2Mkb0nB8qfJHlXNqhLGQT5V7ibO1OhVrpQUAWNiR160tZ3AO9e4BXeAdagOGLW7Ye94h5V6kcA6c69QJUSSguOOPExB8sim5rdHyykZ8qB74iIFiN6dt58keVZtrR9KWeM/qxPC6HOCKfhuXQ44iB5V1pFfnTRUDlQ7Im4v6slodQJAWQhk8mGadMNncbrmJvNRtUKpIHOnY5SORNK4mqGptVJBsunzR+KMiRfNDQ/G4yrgMOoNPwXbx7g4PTFF99b3AxOiserKMGhyi2oTXBFmG3k3GUqS7K2kw1+GKNO876OQADrhS37Ul9MSTe2lDD8J2NL0S7uOz+uWeolHxBJlgOfCQQwHyJqzHL7Ix6vTP8Tpcl4tJDGxQO0bA4KOOdFSW9tMM3VqA3R4/DU8ZLDVII5nijnhlQPHKo4WIPWhm0cIT7BdYB37uby+NdJI8VkbumQ406dRxafdBh+CTY0RDrV/YEx3cTiPqHXjU/GnJ4ZoDi7gZPJguR9acjlZlAVkkXqG3pil8jdg+iyXD3MqTm5klVzc+0vxoFbIjQn3E6FVxsceWLjo19p1rbR2lkFS3TZFDseEc8DP6dKpctjZzMTwvbydWTl9KZazv7YccDrcp5jY/SpQDU45oZB4JVJp8ZA8x6Vltpr09s3DLxRsOjbVYdP7TA+9IaFELgVBG4qofahYJN2C1dY13RFm/5HUn8ganLbWoJlydx5r/AGr2tRRanoeo2aOG761kjP8AxIR+9Bp0CVUfObWLsisACD5UJNZFSOIc6ldPZpLC3ckboCQT6U6FBJD5GBkZ61i3NM4ryNNorj2x+7vvih3jdTuKsstsjAcQ4RnqOdDyWGUULyNFTLFm9lez1+ldDHyqTn08gE8J9KDktXXOAae0WKcWMhhS1YGmmQqSDt8q4CQCfKiN2EA5PPYcq9TXFg16gCgcRl2wMk529aNMIt4hxczXIZCksUrqgBXwoOgA50i4laZz5VTK7o+gYlBQcvJxCSaeGcUyi4FLZ8DApSxOlyLziucYFMGT1pDvtRURZZUgzvBn3qWsvy+BqK4znmafjkouAIaltkrFdMvUn9akItRDpwSAOvk1V9ZD504suCM0m01w1jiuzd/s5tbXUOxNjxsEkSSZAc8h3jYH0Iqam0a6h3ThlX0rL/s/1w2mgdyHI4bp/DnbcKf3q/ad2tKgZIIxyroY/wCKPIatfvS/thQeWLMbAleqsNhQ0tjZXJJ4DA/44zkVNR61p14FSZVZiOYpR0y0uPFaz4P4WNOZStSaZeRLmIpcxjyOGoMOsb4PHE/kwqzTWF5bMWKsQPvIKZkkWReC7ijlX+td/wAqICDlCyjhnjST1wDigZtLjGWtpmiPkdxVgbTLZ/8AdJ2gY8kf3T8KDms7y3AMsHEo+/Gc1AWQgmv7EgupZejoedS+i9oz7VGsje8cFW8qZLq/XB/CelByWqe1RyOi7MD4djjNQDMr0q/7q2SMOfDtsakkvA2M4/WqtIj2lxPbvkNFKyMPUHFORXZU4Un61klBNnPyYbbLT3/Ep4T023pLTsGC4OedQsN70k2+dGR3CuMbY+NVuNGd4mg/21SV4wCo6cq53tvLnvAMHkM0I4DDY/SmHDLuCaCQqig57OGfJjbI6CgrjS8b9PNaa9odNjxH4U4mpOpwf7Ufsh0pLoDltJEPLb1r1SS38b7Oo+Vep7Y+6XorkJQ2xJJMmcL6UuOfhHCaEU8Dn150+CCuCOfWjJHssOV7VQ+02RzpoyHNN4I5Zx8K6AzclP0pVFFsssmK464zV3uJcZ4a6Ldm2d1XHnR4Bc34EDORXS2KIS1UAF50wfLc08LO0bJFwxO2AF64oNodY51/0D73avGSjhZ2uRiSYjG/gOxrgsIyP5aXLkcysTEfpQTRJRku2v8AIf2cvCltcw7huNXU/LB/apiK7mTPBJjHxoDs3ZQQaj3l/puo+ymFgH7tgvHkYJ25Cpy3vuxqGU3NzJGE2WIlizH1xyFacb4ORqVU/Y5ba1PAPGSwzzHwqXs+1jwk4lK+Wf8AXlUU1x2JdUSDV3ErbEljwIPPcb029toLyqlr2jt2Dc+IqAPrVlmVov2ldu8ECSVXXHWp+37Q6TfqO+RQzcyDish/hdpLGZotY0/qcGQZYeex9K9FpuqQwrJYskoO5WNwfnzqAo2Y2FlcjisrpVP4TTTWWoWvjXxr5Icj6Vk0Gp6xa4D21wR5ohqXsO2+pWRzKtzGoGMPG2NvlRAXWdbW5OL21CSfiTwn9KAl0gO3/Y7hWzyjkOCaGtvtDtJk4dUtVceqYP50bHrPZjUgAl41pI5xhjsKlgaMP7c2jxdsNYjaPDLPluHfcqp/eq6yMp2rWftG7L2sME/aXRtYjupJriNJoONWViw4QR1B2H51nk6IDi6tZYiRu43FZ5cMzybjIhxIw55p6K5ZeRoo2Hef7tKsuegOCKEltHQ4KspocMFxlwyQt9SZBjp686OivYpPeIY45Gq2UdTtmurM64oOHoSWBPotLQRy7o2M8lPKhprIoM9fSoiDUJIztipO31bOFk+dLTRQ8c4g5jIO5+fnXqPZoZwGUjJ6V6hYNx//2Q=="/>
          <p:cNvSpPr>
            <a:spLocks noChangeAspect="1" noChangeArrowheads="1"/>
          </p:cNvSpPr>
          <p:nvPr/>
        </p:nvSpPr>
        <p:spPr bwMode="auto">
          <a:xfrm>
            <a:off x="155575" y="-517525"/>
            <a:ext cx="1562100" cy="1085850"/>
          </a:xfrm>
          <a:prstGeom prst="rect">
            <a:avLst/>
          </a:prstGeom>
          <a:noFill/>
          <a:ln w="9525">
            <a:noFill/>
            <a:miter lim="800000"/>
            <a:headEnd/>
            <a:tailEnd/>
          </a:ln>
        </p:spPr>
        <p:txBody>
          <a:bodyPr/>
          <a:lstStyle/>
          <a:p>
            <a:endParaRPr lang="es-ES_tradnl">
              <a:latin typeface="Calibri" pitchFamily="34" charset="0"/>
            </a:endParaRPr>
          </a:p>
        </p:txBody>
      </p:sp>
      <p:sp>
        <p:nvSpPr>
          <p:cNvPr id="12" name="11 Marcador de pie de página"/>
          <p:cNvSpPr>
            <a:spLocks noGrp="1"/>
          </p:cNvSpPr>
          <p:nvPr>
            <p:ph type="ftr" sz="quarter" idx="11"/>
          </p:nvPr>
        </p:nvSpPr>
        <p:spPr/>
        <p:txBody>
          <a:bodyPr/>
          <a:lstStyle/>
          <a:p>
            <a:pPr>
              <a:defRPr/>
            </a:pPr>
            <a:r>
              <a:rPr lang="es-ES" dirty="0"/>
              <a:t>RUTA DEL BICENTENARIO                             ZARAVA TOURS</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2"/>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2"/>
                                        </p:tgtEl>
                                        <p:attrNameLst>
                                          <p:attrName>ppt_y</p:attrName>
                                        </p:attrNameLst>
                                      </p:cBhvr>
                                      <p:tavLst>
                                        <p:tav tm="0">
                                          <p:val>
                                            <p:strVal val="#ppt_y"/>
                                          </p:val>
                                        </p:tav>
                                        <p:tav tm="100000">
                                          <p:val>
                                            <p:strVal val="#ppt_y"/>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8" presetClass="entr" presetSubtype="0" accel="50000" fill="hold" nodeType="clickEffect">
                                  <p:stCondLst>
                                    <p:cond delay="0"/>
                                  </p:stCondLst>
                                  <p:iterate type="lt">
                                    <p:tmPct val="50000"/>
                                  </p:iterate>
                                  <p:childTnLst>
                                    <p:set>
                                      <p:cBhvr>
                                        <p:cTn id="14" dur="1" fill="hold">
                                          <p:stCondLst>
                                            <p:cond delay="0"/>
                                          </p:stCondLst>
                                        </p:cTn>
                                        <p:tgtEl>
                                          <p:spTgt spid="3">
                                            <p:txEl>
                                              <p:pRg st="1" end="1"/>
                                            </p:txEl>
                                          </p:spTgt>
                                        </p:tgtEl>
                                        <p:attrNameLst>
                                          <p:attrName>style.visibility</p:attrName>
                                        </p:attrNameLst>
                                      </p:cBhvr>
                                      <p:to>
                                        <p:strVal val="visible"/>
                                      </p:to>
                                    </p:set>
                                    <p:set>
                                      <p:cBhvr>
                                        <p:cTn id="15" dur="455" fill="hold">
                                          <p:stCondLst>
                                            <p:cond delay="0"/>
                                          </p:stCondLst>
                                        </p:cTn>
                                        <p:tgtEl>
                                          <p:spTgt spid="3">
                                            <p:txEl>
                                              <p:pRg st="1" end="1"/>
                                            </p:txEl>
                                          </p:spTgt>
                                        </p:tgtEl>
                                        <p:attrNameLst>
                                          <p:attrName>style.rotation</p:attrName>
                                        </p:attrNameLst>
                                      </p:cBhvr>
                                      <p:to>
                                        <p:strVal val="-45.0"/>
                                      </p:to>
                                    </p:set>
                                    <p:anim calcmode="lin" valueType="num">
                                      <p:cBhvr>
                                        <p:cTn id="16" dur="455" fill="hold">
                                          <p:stCondLst>
                                            <p:cond delay="455"/>
                                          </p:stCondLst>
                                        </p:cTn>
                                        <p:tgtEl>
                                          <p:spTgt spid="3">
                                            <p:txEl>
                                              <p:pRg st="1" end="1"/>
                                            </p:txEl>
                                          </p:spTgt>
                                        </p:tgtEl>
                                        <p:attrNameLst>
                                          <p:attrName>style.rotation</p:attrName>
                                        </p:attrNameLst>
                                      </p:cBhvr>
                                      <p:tavLst>
                                        <p:tav tm="0">
                                          <p:val>
                                            <p:fltVal val="-45"/>
                                          </p:val>
                                        </p:tav>
                                        <p:tav tm="69900">
                                          <p:val>
                                            <p:fltVal val="45"/>
                                          </p:val>
                                        </p:tav>
                                        <p:tav tm="100000">
                                          <p:val>
                                            <p:fltVal val="0"/>
                                          </p:val>
                                        </p:tav>
                                      </p:tavLst>
                                    </p:anim>
                                    <p:anim calcmode="lin" valueType="num">
                                      <p:cBhvr>
                                        <p:cTn id="17" dur="455" fill="hold">
                                          <p:stCondLst>
                                            <p:cond delay="0"/>
                                          </p:stCondLst>
                                        </p:cTn>
                                        <p:tgtEl>
                                          <p:spTgt spid="3">
                                            <p:txEl>
                                              <p:pRg st="1" end="1"/>
                                            </p:txEl>
                                          </p:spTgt>
                                        </p:tgtEl>
                                        <p:attrNameLst>
                                          <p:attrName>ppt_y</p:attrName>
                                        </p:attrNameLst>
                                      </p:cBhvr>
                                      <p:tavLst>
                                        <p:tav tm="0">
                                          <p:val>
                                            <p:strVal val="#ppt_y-1"/>
                                          </p:val>
                                        </p:tav>
                                        <p:tav tm="100000">
                                          <p:val>
                                            <p:strVal val="#ppt_y-(0.354*#ppt_w-0.172*#ppt_h)"/>
                                          </p:val>
                                        </p:tav>
                                      </p:tavLst>
                                    </p:anim>
                                    <p:anim calcmode="lin" valueType="num">
                                      <p:cBhvr>
                                        <p:cTn id="18" dur="156" decel="50000" autoRev="1" fill="hold">
                                          <p:stCondLst>
                                            <p:cond delay="455"/>
                                          </p:stCondLst>
                                        </p:cTn>
                                        <p:tgtEl>
                                          <p:spTgt spid="3">
                                            <p:txEl>
                                              <p:pRg st="1" end="1"/>
                                            </p:txEl>
                                          </p:spTgt>
                                        </p:tgtEl>
                                        <p:attrNameLst>
                                          <p:attrName>ppt_y</p:attrName>
                                        </p:attrNameLst>
                                      </p:cBhvr>
                                      <p:tavLst>
                                        <p:tav tm="0">
                                          <p:val>
                                            <p:strVal val="#ppt_y-(0.354*#ppt_w-0.172*#ppt_h)"/>
                                          </p:val>
                                        </p:tav>
                                        <p:tav tm="100000">
                                          <p:val>
                                            <p:strVal val="#ppt_y-(0.354*#ppt_w-0.172*#ppt_h)-#ppt_h/2"/>
                                          </p:val>
                                        </p:tav>
                                      </p:tavLst>
                                    </p:anim>
                                    <p:anim calcmode="lin" valueType="num">
                                      <p:cBhvr>
                                        <p:cTn id="19" dur="136" fill="hold">
                                          <p:stCondLst>
                                            <p:cond delay="864"/>
                                          </p:stCondLst>
                                        </p:cTn>
                                        <p:tgtEl>
                                          <p:spTgt spid="3">
                                            <p:txEl>
                                              <p:pRg st="1" end="1"/>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1" presetClass="entr" presetSubtype="0" fill="hold" nodeType="clickEffect">
                                  <p:stCondLst>
                                    <p:cond delay="0"/>
                                  </p:stCondLst>
                                  <p:iterate type="lt">
                                    <p:tmPct val="0"/>
                                  </p:iterate>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770" decel="100000"/>
                                        <p:tgtEl>
                                          <p:spTgt spid="3">
                                            <p:txEl>
                                              <p:pRg st="2" end="2"/>
                                            </p:txEl>
                                          </p:spTgt>
                                        </p:tgtEl>
                                      </p:cBhvr>
                                    </p:animEffect>
                                    <p:animScale>
                                      <p:cBhvr>
                                        <p:cTn id="25" dur="770" decel="100000"/>
                                        <p:tgtEl>
                                          <p:spTgt spid="3">
                                            <p:txEl>
                                              <p:pRg st="2" end="2"/>
                                            </p:txEl>
                                          </p:spTgt>
                                        </p:tgtEl>
                                      </p:cBhvr>
                                      <p:from x="10000" y="10000"/>
                                      <p:to x="200000" y="450000"/>
                                    </p:animScale>
                                    <p:animScale>
                                      <p:cBhvr>
                                        <p:cTn id="26" dur="1230" accel="100000" fill="hold">
                                          <p:stCondLst>
                                            <p:cond delay="770"/>
                                          </p:stCondLst>
                                        </p:cTn>
                                        <p:tgtEl>
                                          <p:spTgt spid="3">
                                            <p:txEl>
                                              <p:pRg st="2" end="2"/>
                                            </p:txEl>
                                          </p:spTgt>
                                        </p:tgtEl>
                                      </p:cBhvr>
                                      <p:from x="200000" y="450000"/>
                                      <p:to x="100000" y="100000"/>
                                    </p:animScale>
                                    <p:set>
                                      <p:cBhvr>
                                        <p:cTn id="27" dur="770" fill="hold"/>
                                        <p:tgtEl>
                                          <p:spTgt spid="3">
                                            <p:txEl>
                                              <p:pRg st="2" end="2"/>
                                            </p:txEl>
                                          </p:spTgt>
                                        </p:tgtEl>
                                        <p:attrNameLst>
                                          <p:attrName>ppt_x</p:attrName>
                                        </p:attrNameLst>
                                      </p:cBhvr>
                                      <p:to>
                                        <p:strVal val="(0.5)"/>
                                      </p:to>
                                    </p:set>
                                    <p:anim from="(0.5)" to="(#ppt_x)" calcmode="lin" valueType="num">
                                      <p:cBhvr>
                                        <p:cTn id="28" dur="1230" accel="100000" fill="hold">
                                          <p:stCondLst>
                                            <p:cond delay="770"/>
                                          </p:stCondLst>
                                        </p:cTn>
                                        <p:tgtEl>
                                          <p:spTgt spid="3">
                                            <p:txEl>
                                              <p:pRg st="2" end="2"/>
                                            </p:txEl>
                                          </p:spTgt>
                                        </p:tgtEl>
                                        <p:attrNameLst>
                                          <p:attrName>ppt_x</p:attrName>
                                        </p:attrNameLst>
                                      </p:cBhvr>
                                    </p:anim>
                                    <p:set>
                                      <p:cBhvr>
                                        <p:cTn id="29" dur="770" fill="hold"/>
                                        <p:tgtEl>
                                          <p:spTgt spid="3">
                                            <p:txEl>
                                              <p:pRg st="2" end="2"/>
                                            </p:txEl>
                                          </p:spTgt>
                                        </p:tgtEl>
                                        <p:attrNameLst>
                                          <p:attrName>ppt_y</p:attrName>
                                        </p:attrNameLst>
                                      </p:cBhvr>
                                      <p:to>
                                        <p:strVal val="(#ppt_y+0.4)"/>
                                      </p:to>
                                    </p:set>
                                    <p:anim from="(#ppt_y+0.4)" to="(#ppt_y)" calcmode="lin" valueType="num">
                                      <p:cBhvr>
                                        <p:cTn id="30" dur="1230" accel="100000" fill="hold">
                                          <p:stCondLst>
                                            <p:cond delay="770"/>
                                          </p:stCondLst>
                                        </p:cTn>
                                        <p:tgtEl>
                                          <p:spTgt spid="3">
                                            <p:txEl>
                                              <p:pRg st="2" end="2"/>
                                            </p:txEl>
                                          </p:spTgt>
                                        </p:tgtEl>
                                        <p:attrNameLst>
                                          <p:attrName>ppt_y</p:attrName>
                                        </p:attrNameLst>
                                      </p:cBhvr>
                                    </p:anim>
                                  </p:childTnLst>
                                </p:cTn>
                              </p:par>
                            </p:childTnLst>
                          </p:cTn>
                        </p:par>
                      </p:childTnLst>
                    </p:cTn>
                  </p:par>
                  <p:par>
                    <p:cTn id="31" fill="hold">
                      <p:stCondLst>
                        <p:cond delay="indefinite"/>
                      </p:stCondLst>
                      <p:childTnLst>
                        <p:par>
                          <p:cTn id="32" fill="hold">
                            <p:stCondLst>
                              <p:cond delay="0"/>
                            </p:stCondLst>
                            <p:childTnLst>
                              <p:par>
                                <p:cTn id="33" presetID="1" presetClass="path" presetSubtype="0" accel="50000" decel="50000" fill="hold" nodeType="clickEffect">
                                  <p:stCondLst>
                                    <p:cond delay="0"/>
                                  </p:stCondLst>
                                  <p:iterate type="lt">
                                    <p:tmPct val="0"/>
                                  </p:iterate>
                                  <p:childTnLst>
                                    <p:animMotion origin="layout" path="M 0 0  C 0.069 0  0.125 0.07467  0.125 0.16667  C 0.125 0.25867  0.069 0.33333  0 0.33333  C -0.069 0.33333  -0.125 0.25867  -0.125 0.16667  C -0.125 0.07467  -0.069 0  0 0  Z" pathEditMode="relative" ptsTypes="">
                                      <p:cBhvr>
                                        <p:cTn id="34" dur="2000" fill="hold"/>
                                        <p:tgtEl>
                                          <p:spTgt spid="3">
                                            <p:txEl>
                                              <p:pRg st="1" end="1"/>
                                            </p:txEl>
                                          </p:spTgt>
                                        </p:tgtEl>
                                        <p:attrNameLst>
                                          <p:attrName>ppt_x</p:attrName>
                                          <p:attrName>ppt_y</p:attrName>
                                        </p:attrNameLst>
                                      </p:cBhvr>
                                    </p:animMotion>
                                  </p:childTnLst>
                                </p:cTn>
                              </p:par>
                              <p:par>
                                <p:cTn id="35" presetID="1" presetClass="path" presetSubtype="0" accel="50000" decel="50000" fill="hold" nodeType="withEffect">
                                  <p:stCondLst>
                                    <p:cond delay="0"/>
                                  </p:stCondLst>
                                  <p:iterate type="lt">
                                    <p:tmPct val="0"/>
                                  </p:iterate>
                                  <p:childTnLst>
                                    <p:animMotion origin="layout" path="M 0 0  C 0.069 0  0.125 0.07467  0.125 0.16667  C 0.125 0.25867  0.069 0.33333  0 0.33333  C -0.069 0.33333  -0.125 0.25867  -0.125 0.16667  C -0.125 0.07467  -0.069 0  0 0  Z" pathEditMode="relative" ptsTypes="">
                                      <p:cBhvr>
                                        <p:cTn id="36" dur="2000" fill="hold"/>
                                        <p:tgtEl>
                                          <p:spTgt spid="3">
                                            <p:txEl>
                                              <p:pRg st="2" end="2"/>
                                            </p:txEl>
                                          </p:spTgt>
                                        </p:tgtEl>
                                        <p:attrNameLst>
                                          <p:attrName>ppt_x</p:attrName>
                                          <p:attrName>ppt_y</p:attrName>
                                        </p:attrNameLst>
                                      </p:cBhvr>
                                    </p:animMotion>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nodeType="clickEffect">
                                  <p:stCondLst>
                                    <p:cond delay="0"/>
                                  </p:stCondLst>
                                  <p:iterate type="lt">
                                    <p:tmPct val="0"/>
                                  </p:iterate>
                                  <p:childTnLst>
                                    <p:anim calcmode="lin" valueType="num">
                                      <p:cBhvr additive="base">
                                        <p:cTn id="40" dur="500"/>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1" dur="500"/>
                                        <p:tgtEl>
                                          <p:spTgt spid="3">
                                            <p:txEl>
                                              <p:pRg st="2" end="2"/>
                                            </p:txEl>
                                          </p:spTgt>
                                        </p:tgtEl>
                                        <p:attrNameLst>
                                          <p:attrName>ppt_y</p:attrName>
                                        </p:attrNameLst>
                                      </p:cBhvr>
                                      <p:tavLst>
                                        <p:tav tm="0">
                                          <p:val>
                                            <p:strVal val="ppt_y"/>
                                          </p:val>
                                        </p:tav>
                                        <p:tav tm="100000">
                                          <p:val>
                                            <p:strVal val="1+ppt_h/2"/>
                                          </p:val>
                                        </p:tav>
                                      </p:tavLst>
                                    </p:anim>
                                    <p:set>
                                      <p:cBhvr>
                                        <p:cTn id="42"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nodeType="clickEffect">
                                  <p:stCondLst>
                                    <p:cond delay="0"/>
                                  </p:stCondLst>
                                  <p:iterate type="lt">
                                    <p:tmPct val="0"/>
                                  </p:iterate>
                                  <p:childTnLst>
                                    <p:anim calcmode="lin" valueType="num">
                                      <p:cBhvr additive="base">
                                        <p:cTn id="46" dur="500"/>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47" dur="500"/>
                                        <p:tgtEl>
                                          <p:spTgt spid="3">
                                            <p:txEl>
                                              <p:pRg st="1" end="1"/>
                                            </p:txEl>
                                          </p:spTgt>
                                        </p:tgtEl>
                                        <p:attrNameLst>
                                          <p:attrName>ppt_y</p:attrName>
                                        </p:attrNameLst>
                                      </p:cBhvr>
                                      <p:tavLst>
                                        <p:tav tm="0">
                                          <p:val>
                                            <p:strVal val="ppt_y"/>
                                          </p:val>
                                        </p:tav>
                                        <p:tav tm="100000">
                                          <p:val>
                                            <p:strVal val="1+ppt_h/2"/>
                                          </p:val>
                                        </p:tav>
                                      </p:tavLst>
                                    </p:anim>
                                    <p:set>
                                      <p:cBhvr>
                                        <p:cTn id="48"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4" descr="Heroe mexicano"/>
          <p:cNvPicPr>
            <a:picLocks noChangeAspect="1" noChangeArrowheads="1"/>
          </p:cNvPicPr>
          <p:nvPr/>
        </p:nvPicPr>
        <p:blipFill>
          <a:blip r:embed="rId3"/>
          <a:srcRect/>
          <a:stretch>
            <a:fillRect/>
          </a:stretch>
        </p:blipFill>
        <p:spPr bwMode="auto">
          <a:xfrm>
            <a:off x="323850" y="260350"/>
            <a:ext cx="2232025" cy="1844675"/>
          </a:xfrm>
          <a:prstGeom prst="rect">
            <a:avLst/>
          </a:prstGeom>
          <a:noFill/>
          <a:ln w="9525">
            <a:noFill/>
            <a:miter lim="800000"/>
            <a:headEnd/>
            <a:tailEnd/>
          </a:ln>
        </p:spPr>
      </p:pic>
      <p:pic>
        <p:nvPicPr>
          <p:cNvPr id="17414" name="Picture 6" descr="http://www.jornada.unam.mx/2009/04/13/fotos/a09n1cul-1.jpg"/>
          <p:cNvPicPr>
            <a:picLocks noChangeAspect="1" noChangeArrowheads="1"/>
          </p:cNvPicPr>
          <p:nvPr/>
        </p:nvPicPr>
        <p:blipFill>
          <a:blip r:embed="rId4"/>
          <a:srcRect/>
          <a:stretch>
            <a:fillRect/>
          </a:stretch>
        </p:blipFill>
        <p:spPr bwMode="auto">
          <a:xfrm>
            <a:off x="2627313" y="0"/>
            <a:ext cx="6516687" cy="4221163"/>
          </a:xfrm>
          <a:prstGeom prst="rect">
            <a:avLst/>
          </a:prstGeom>
          <a:noFill/>
          <a:ln w="9525">
            <a:noFill/>
            <a:miter lim="800000"/>
            <a:headEnd/>
            <a:tailEnd/>
          </a:ln>
        </p:spPr>
      </p:pic>
      <p:pic>
        <p:nvPicPr>
          <p:cNvPr id="17418" name="Picture 10" descr="http://t3.gstatic.com/images?q=tbn:ANd9GcShWoVgzsG2N0B0hxwy68mFRXrtflKe8uVJCz2kbV3nOoh8-M0&amp;t=1&amp;usg=__bSC02HUcywlfXXCX21yzx2xP20w="/>
          <p:cNvPicPr>
            <a:picLocks noChangeAspect="1" noChangeArrowheads="1"/>
          </p:cNvPicPr>
          <p:nvPr/>
        </p:nvPicPr>
        <p:blipFill>
          <a:blip r:embed="rId5"/>
          <a:srcRect/>
          <a:stretch>
            <a:fillRect/>
          </a:stretch>
        </p:blipFill>
        <p:spPr bwMode="auto">
          <a:xfrm>
            <a:off x="5651500" y="2997200"/>
            <a:ext cx="3492500" cy="3860800"/>
          </a:xfrm>
          <a:prstGeom prst="rect">
            <a:avLst/>
          </a:prstGeom>
          <a:noFill/>
          <a:ln w="9525">
            <a:noFill/>
            <a:miter lim="800000"/>
            <a:headEnd/>
            <a:tailEnd/>
          </a:ln>
        </p:spPr>
      </p:pic>
      <p:pic>
        <p:nvPicPr>
          <p:cNvPr id="17420" name="Picture 12" descr="http://t1.gstatic.com/images?q=tbn:ANd9GcS5p0PcCN18NICnwxQ1kbQAAIJqkh4WtOaudB44HtmtcOoALVA&amp;t=1&amp;usg=__9mzf4FIl_ps8b6l7-BgiRiWoolA="/>
          <p:cNvPicPr>
            <a:picLocks noChangeAspect="1" noChangeArrowheads="1"/>
          </p:cNvPicPr>
          <p:nvPr/>
        </p:nvPicPr>
        <p:blipFill>
          <a:blip r:embed="rId6"/>
          <a:srcRect/>
          <a:stretch>
            <a:fillRect/>
          </a:stretch>
        </p:blipFill>
        <p:spPr bwMode="auto">
          <a:xfrm>
            <a:off x="0" y="2781300"/>
            <a:ext cx="5292725" cy="3744913"/>
          </a:xfrm>
          <a:prstGeom prst="rect">
            <a:avLst/>
          </a:prstGeom>
          <a:noFill/>
          <a:ln w="9525">
            <a:noFill/>
            <a:miter lim="800000"/>
            <a:headEnd/>
            <a:tailEnd/>
          </a:ln>
        </p:spPr>
      </p:pic>
      <p:pic>
        <p:nvPicPr>
          <p:cNvPr id="19470" name="Picture 14"/>
          <p:cNvPicPr>
            <a:picLocks noChangeAspect="1" noChangeArrowheads="1"/>
          </p:cNvPicPr>
          <p:nvPr/>
        </p:nvPicPr>
        <p:blipFill>
          <a:blip r:embed="rId7"/>
          <a:srcRect/>
          <a:stretch>
            <a:fillRect/>
          </a:stretch>
        </p:blipFill>
        <p:spPr bwMode="auto">
          <a:xfrm>
            <a:off x="1835150" y="1628775"/>
            <a:ext cx="5832475" cy="3806825"/>
          </a:xfrm>
          <a:prstGeom prst="rect">
            <a:avLst/>
          </a:prstGeom>
          <a:noFill/>
          <a:ln w="9525">
            <a:noFill/>
            <a:miter lim="800000"/>
            <a:headEnd/>
            <a:tailEnd/>
          </a:ln>
          <a:effectLst/>
        </p:spPr>
      </p:pic>
      <p:sp>
        <p:nvSpPr>
          <p:cNvPr id="2" name="1 Título"/>
          <p:cNvSpPr>
            <a:spLocks noGrp="1"/>
          </p:cNvSpPr>
          <p:nvPr>
            <p:ph type="title"/>
          </p:nvPr>
        </p:nvSpPr>
        <p:spPr/>
        <p:txBody>
          <a:bodyPr rtlCol="0">
            <a:normAutofit fontScale="90000"/>
          </a:bodyPr>
          <a:lstStyle/>
          <a:p>
            <a:pPr eaLnBrk="1" fontAlgn="auto" hangingPunct="1">
              <a:spcAft>
                <a:spcPts val="0"/>
              </a:spcAft>
              <a:defRPr/>
            </a:pPr>
            <a:r>
              <a:rPr lang="es-MX" dirty="0" smtClean="0"/>
              <a:t>                  </a:t>
            </a:r>
            <a:r>
              <a:rPr lang="es-MX" dirty="0" smtClean="0">
                <a:solidFill>
                  <a:schemeClr val="bg1"/>
                </a:solidFill>
                <a:latin typeface="Algerian" pitchFamily="82" charset="0"/>
              </a:rPr>
              <a:t>SAN MIGUEL DE ALLENDE</a:t>
            </a:r>
            <a:endParaRPr lang="es-ES" dirty="0">
              <a:solidFill>
                <a:schemeClr val="bg1"/>
              </a:solidFill>
              <a:latin typeface="Algerian" pitchFamily="82" charset="0"/>
            </a:endParaRPr>
          </a:p>
        </p:txBody>
      </p:sp>
      <p:sp>
        <p:nvSpPr>
          <p:cNvPr id="4" name="3 Marcador de fecha"/>
          <p:cNvSpPr>
            <a:spLocks noGrp="1"/>
          </p:cNvSpPr>
          <p:nvPr>
            <p:ph type="dt" sz="quarter" idx="10"/>
          </p:nvPr>
        </p:nvSpPr>
        <p:spPr/>
        <p:txBody>
          <a:bodyPr/>
          <a:lstStyle/>
          <a:p>
            <a:pPr>
              <a:defRPr/>
            </a:pPr>
            <a:fld id="{F442E534-499E-4441-B22D-E0F457FEF639}" type="datetime1">
              <a:rPr lang="es-ES"/>
              <a:pPr>
                <a:defRPr/>
              </a:pPr>
              <a:t>31/08/2010</a:t>
            </a:fld>
            <a:endParaRPr lang="es-ES"/>
          </a:p>
        </p:txBody>
      </p:sp>
      <p:sp>
        <p:nvSpPr>
          <p:cNvPr id="6" name="5 Marcador de número de diapositiva"/>
          <p:cNvSpPr>
            <a:spLocks noGrp="1"/>
          </p:cNvSpPr>
          <p:nvPr>
            <p:ph type="sldNum" sz="quarter" idx="12"/>
          </p:nvPr>
        </p:nvSpPr>
        <p:spPr/>
        <p:txBody>
          <a:bodyPr/>
          <a:lstStyle/>
          <a:p>
            <a:pPr>
              <a:defRPr/>
            </a:pPr>
            <a:fld id="{0EF63CD0-88E8-42A9-B7FA-9FC777AEB5A4}" type="slidenum">
              <a:rPr lang="es-ES"/>
              <a:pPr>
                <a:defRPr/>
              </a:pPr>
              <a:t>3</a:t>
            </a:fld>
            <a:endParaRPr lang="es-ES"/>
          </a:p>
        </p:txBody>
      </p:sp>
      <p:sp>
        <p:nvSpPr>
          <p:cNvPr id="16" name="15 Marcador de pie de página"/>
          <p:cNvSpPr>
            <a:spLocks noGrp="1"/>
          </p:cNvSpPr>
          <p:nvPr>
            <p:ph type="ftr" sz="quarter" idx="11"/>
          </p:nvPr>
        </p:nvSpPr>
        <p:spPr/>
        <p:txBody>
          <a:bodyPr/>
          <a:lstStyle/>
          <a:p>
            <a:pPr>
              <a:defRPr/>
            </a:pPr>
            <a:r>
              <a:rPr lang="es-ES"/>
              <a:t>RUTA DEL BICENTENARIO                             ZARAVA TOURS</a:t>
            </a:r>
          </a:p>
        </p:txBody>
      </p:sp>
      <p:sp>
        <p:nvSpPr>
          <p:cNvPr id="19468" name="Text Box 12"/>
          <p:cNvSpPr txBox="1">
            <a:spLocks noChangeArrowheads="1"/>
          </p:cNvSpPr>
          <p:nvPr/>
        </p:nvSpPr>
        <p:spPr bwMode="auto">
          <a:xfrm>
            <a:off x="971550" y="2276475"/>
            <a:ext cx="5688013" cy="1190625"/>
          </a:xfrm>
          <a:prstGeom prst="rect">
            <a:avLst/>
          </a:prstGeom>
          <a:noFill/>
          <a:ln w="9525">
            <a:noFill/>
            <a:miter lim="800000"/>
            <a:headEnd/>
            <a:tailEnd/>
          </a:ln>
          <a:effectLst/>
        </p:spPr>
        <p:txBody>
          <a:bodyPr>
            <a:spAutoFit/>
          </a:bodyPr>
          <a:lstStyle/>
          <a:p>
            <a:pPr>
              <a:spcBef>
                <a:spcPct val="50000"/>
              </a:spcBef>
              <a:buFontTx/>
              <a:buChar char="•"/>
            </a:pPr>
            <a:r>
              <a:rPr lang="es-ES_tradnl" sz="3600">
                <a:solidFill>
                  <a:schemeClr val="bg1"/>
                </a:solidFill>
              </a:rPr>
              <a:t>MUSEO CASA IGNACIO ALLENDE</a:t>
            </a:r>
          </a:p>
        </p:txBody>
      </p:sp>
      <p:sp>
        <p:nvSpPr>
          <p:cNvPr id="19469" name="Text Box 13"/>
          <p:cNvSpPr txBox="1">
            <a:spLocks noChangeArrowheads="1"/>
          </p:cNvSpPr>
          <p:nvPr/>
        </p:nvSpPr>
        <p:spPr bwMode="auto">
          <a:xfrm>
            <a:off x="4284663" y="3644900"/>
            <a:ext cx="3311525" cy="641350"/>
          </a:xfrm>
          <a:prstGeom prst="rect">
            <a:avLst/>
          </a:prstGeom>
          <a:noFill/>
          <a:ln w="9525">
            <a:noFill/>
            <a:miter lim="800000"/>
            <a:headEnd/>
            <a:tailEnd/>
          </a:ln>
          <a:effectLst/>
        </p:spPr>
        <p:txBody>
          <a:bodyPr>
            <a:spAutoFit/>
          </a:bodyPr>
          <a:lstStyle/>
          <a:p>
            <a:pPr>
              <a:spcBef>
                <a:spcPct val="50000"/>
              </a:spcBef>
              <a:buFontTx/>
              <a:buChar char="•"/>
            </a:pPr>
            <a:r>
              <a:rPr lang="es-ES_tradnl" sz="3600">
                <a:solidFill>
                  <a:schemeClr val="bg1"/>
                </a:solidFill>
              </a:rPr>
              <a:t>LA CIUDAD</a:t>
            </a:r>
            <a:r>
              <a:rPr lang="es-ES_tradnl"/>
              <a:t> </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2"/>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2"/>
                                        </p:tgtEl>
                                        <p:attrNameLst>
                                          <p:attrName>ppt_y</p:attrName>
                                        </p:attrNameLst>
                                      </p:cBhvr>
                                      <p:tavLst>
                                        <p:tav tm="0">
                                          <p:val>
                                            <p:strVal val="#ppt_y"/>
                                          </p:val>
                                        </p:tav>
                                        <p:tav tm="100000">
                                          <p:val>
                                            <p:strVal val="#ppt_y"/>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1" presetClass="entr" presetSubtype="0" fill="hold" nodeType="clickEffect">
                                  <p:stCondLst>
                                    <p:cond delay="0"/>
                                  </p:stCondLst>
                                  <p:childTnLst>
                                    <p:set>
                                      <p:cBhvr>
                                        <p:cTn id="14" dur="1" fill="hold">
                                          <p:stCondLst>
                                            <p:cond delay="0"/>
                                          </p:stCondLst>
                                        </p:cTn>
                                        <p:tgtEl>
                                          <p:spTgt spid="19468">
                                            <p:txEl>
                                              <p:pRg st="0" end="0"/>
                                            </p:txEl>
                                          </p:spTgt>
                                        </p:tgtEl>
                                        <p:attrNameLst>
                                          <p:attrName>style.visibility</p:attrName>
                                        </p:attrNameLst>
                                      </p:cBhvr>
                                      <p:to>
                                        <p:strVal val="visible"/>
                                      </p:to>
                                    </p:set>
                                    <p:animEffect transition="in" filter="fade">
                                      <p:cBhvr>
                                        <p:cTn id="15" dur="770" decel="100000"/>
                                        <p:tgtEl>
                                          <p:spTgt spid="19468">
                                            <p:txEl>
                                              <p:pRg st="0" end="0"/>
                                            </p:txEl>
                                          </p:spTgt>
                                        </p:tgtEl>
                                      </p:cBhvr>
                                    </p:animEffect>
                                    <p:animScale>
                                      <p:cBhvr>
                                        <p:cTn id="16" dur="770" decel="100000"/>
                                        <p:tgtEl>
                                          <p:spTgt spid="19468">
                                            <p:txEl>
                                              <p:pRg st="0" end="0"/>
                                            </p:txEl>
                                          </p:spTgt>
                                        </p:tgtEl>
                                      </p:cBhvr>
                                      <p:from x="10000" y="10000"/>
                                      <p:to x="200000" y="450000"/>
                                    </p:animScale>
                                    <p:animScale>
                                      <p:cBhvr>
                                        <p:cTn id="17" dur="1230" accel="100000" fill="hold">
                                          <p:stCondLst>
                                            <p:cond delay="770"/>
                                          </p:stCondLst>
                                        </p:cTn>
                                        <p:tgtEl>
                                          <p:spTgt spid="19468">
                                            <p:txEl>
                                              <p:pRg st="0" end="0"/>
                                            </p:txEl>
                                          </p:spTgt>
                                        </p:tgtEl>
                                      </p:cBhvr>
                                      <p:from x="200000" y="450000"/>
                                      <p:to x="100000" y="100000"/>
                                    </p:animScale>
                                    <p:set>
                                      <p:cBhvr>
                                        <p:cTn id="18" dur="770" fill="hold"/>
                                        <p:tgtEl>
                                          <p:spTgt spid="19468">
                                            <p:txEl>
                                              <p:pRg st="0" end="0"/>
                                            </p:txEl>
                                          </p:spTgt>
                                        </p:tgtEl>
                                        <p:attrNameLst>
                                          <p:attrName>ppt_x</p:attrName>
                                        </p:attrNameLst>
                                      </p:cBhvr>
                                      <p:to>
                                        <p:strVal val="(0.5)"/>
                                      </p:to>
                                    </p:set>
                                    <p:anim from="(0.5)" to="(#ppt_x)" calcmode="lin" valueType="num">
                                      <p:cBhvr>
                                        <p:cTn id="19" dur="1230" accel="100000" fill="hold">
                                          <p:stCondLst>
                                            <p:cond delay="770"/>
                                          </p:stCondLst>
                                        </p:cTn>
                                        <p:tgtEl>
                                          <p:spTgt spid="19468">
                                            <p:txEl>
                                              <p:pRg st="0" end="0"/>
                                            </p:txEl>
                                          </p:spTgt>
                                        </p:tgtEl>
                                        <p:attrNameLst>
                                          <p:attrName>ppt_x</p:attrName>
                                        </p:attrNameLst>
                                      </p:cBhvr>
                                    </p:anim>
                                    <p:set>
                                      <p:cBhvr>
                                        <p:cTn id="20" dur="770" fill="hold"/>
                                        <p:tgtEl>
                                          <p:spTgt spid="19468">
                                            <p:txEl>
                                              <p:pRg st="0" end="0"/>
                                            </p:txEl>
                                          </p:spTgt>
                                        </p:tgtEl>
                                        <p:attrNameLst>
                                          <p:attrName>ppt_y</p:attrName>
                                        </p:attrNameLst>
                                      </p:cBhvr>
                                      <p:to>
                                        <p:strVal val="(#ppt_y+0.4)"/>
                                      </p:to>
                                    </p:set>
                                    <p:anim from="(#ppt_y+0.4)" to="(#ppt_y)" calcmode="lin" valueType="num">
                                      <p:cBhvr>
                                        <p:cTn id="21" dur="1230" accel="100000" fill="hold">
                                          <p:stCondLst>
                                            <p:cond delay="770"/>
                                          </p:stCondLst>
                                        </p:cTn>
                                        <p:tgtEl>
                                          <p:spTgt spid="19468">
                                            <p:txEl>
                                              <p:pRg st="0" end="0"/>
                                            </p:txEl>
                                          </p:spTgt>
                                        </p:tgtEl>
                                        <p:attrNameLst>
                                          <p:attrName>ppt_y</p:attrName>
                                        </p:attrNameLst>
                                      </p:cBhvr>
                                    </p:anim>
                                  </p:childTnLst>
                                </p:cTn>
                              </p:par>
                            </p:childTnLst>
                          </p:cTn>
                        </p:par>
                      </p:childTnLst>
                    </p:cTn>
                  </p:par>
                  <p:par>
                    <p:cTn id="22" fill="hold">
                      <p:stCondLst>
                        <p:cond delay="indefinite"/>
                      </p:stCondLst>
                      <p:childTnLst>
                        <p:par>
                          <p:cTn id="23" fill="hold">
                            <p:stCondLst>
                              <p:cond delay="0"/>
                            </p:stCondLst>
                            <p:childTnLst>
                              <p:par>
                                <p:cTn id="24" presetID="51" presetClass="entr" presetSubtype="0" fill="hold" nodeType="clickEffect">
                                  <p:stCondLst>
                                    <p:cond delay="0"/>
                                  </p:stCondLst>
                                  <p:childTnLst>
                                    <p:set>
                                      <p:cBhvr>
                                        <p:cTn id="25" dur="1" fill="hold">
                                          <p:stCondLst>
                                            <p:cond delay="0"/>
                                          </p:stCondLst>
                                        </p:cTn>
                                        <p:tgtEl>
                                          <p:spTgt spid="17414"/>
                                        </p:tgtEl>
                                        <p:attrNameLst>
                                          <p:attrName>style.visibility</p:attrName>
                                        </p:attrNameLst>
                                      </p:cBhvr>
                                      <p:to>
                                        <p:strVal val="visible"/>
                                      </p:to>
                                    </p:set>
                                    <p:animEffect transition="in" filter="fade">
                                      <p:cBhvr>
                                        <p:cTn id="26" dur="770" decel="100000"/>
                                        <p:tgtEl>
                                          <p:spTgt spid="17414"/>
                                        </p:tgtEl>
                                      </p:cBhvr>
                                    </p:animEffect>
                                    <p:animScale>
                                      <p:cBhvr>
                                        <p:cTn id="27" dur="770" decel="100000"/>
                                        <p:tgtEl>
                                          <p:spTgt spid="17414"/>
                                        </p:tgtEl>
                                      </p:cBhvr>
                                      <p:from x="10000" y="10000"/>
                                      <p:to x="200000" y="450000"/>
                                    </p:animScale>
                                    <p:animScale>
                                      <p:cBhvr>
                                        <p:cTn id="28" dur="1230" accel="100000" fill="hold">
                                          <p:stCondLst>
                                            <p:cond delay="770"/>
                                          </p:stCondLst>
                                        </p:cTn>
                                        <p:tgtEl>
                                          <p:spTgt spid="17414"/>
                                        </p:tgtEl>
                                      </p:cBhvr>
                                      <p:from x="200000" y="450000"/>
                                      <p:to x="100000" y="100000"/>
                                    </p:animScale>
                                    <p:set>
                                      <p:cBhvr>
                                        <p:cTn id="29" dur="770" fill="hold"/>
                                        <p:tgtEl>
                                          <p:spTgt spid="17414"/>
                                        </p:tgtEl>
                                        <p:attrNameLst>
                                          <p:attrName>ppt_x</p:attrName>
                                        </p:attrNameLst>
                                      </p:cBhvr>
                                      <p:to>
                                        <p:strVal val="(0.5)"/>
                                      </p:to>
                                    </p:set>
                                    <p:anim from="(0.5)" to="(#ppt_x)" calcmode="lin" valueType="num">
                                      <p:cBhvr>
                                        <p:cTn id="30" dur="1230" accel="100000" fill="hold">
                                          <p:stCondLst>
                                            <p:cond delay="770"/>
                                          </p:stCondLst>
                                        </p:cTn>
                                        <p:tgtEl>
                                          <p:spTgt spid="17414"/>
                                        </p:tgtEl>
                                        <p:attrNameLst>
                                          <p:attrName>ppt_x</p:attrName>
                                        </p:attrNameLst>
                                      </p:cBhvr>
                                    </p:anim>
                                    <p:set>
                                      <p:cBhvr>
                                        <p:cTn id="31" dur="770" fill="hold"/>
                                        <p:tgtEl>
                                          <p:spTgt spid="17414"/>
                                        </p:tgtEl>
                                        <p:attrNameLst>
                                          <p:attrName>ppt_y</p:attrName>
                                        </p:attrNameLst>
                                      </p:cBhvr>
                                      <p:to>
                                        <p:strVal val="(#ppt_y+0.4)"/>
                                      </p:to>
                                    </p:set>
                                    <p:anim from="(#ppt_y+0.4)" to="(#ppt_y)" calcmode="lin" valueType="num">
                                      <p:cBhvr>
                                        <p:cTn id="32" dur="1230" accel="100000" fill="hold">
                                          <p:stCondLst>
                                            <p:cond delay="770"/>
                                          </p:stCondLst>
                                        </p:cTn>
                                        <p:tgtEl>
                                          <p:spTgt spid="17414"/>
                                        </p:tgtEl>
                                        <p:attrNameLst>
                                          <p:attrName>ppt_y</p:attrName>
                                        </p:attrNameLst>
                                      </p:cBhvr>
                                    </p:anim>
                                  </p:childTnLst>
                                </p:cTn>
                              </p:par>
                            </p:childTnLst>
                          </p:cTn>
                        </p:par>
                      </p:childTnLst>
                    </p:cTn>
                  </p:par>
                  <p:par>
                    <p:cTn id="33" fill="hold">
                      <p:stCondLst>
                        <p:cond delay="indefinite"/>
                      </p:stCondLst>
                      <p:childTnLst>
                        <p:par>
                          <p:cTn id="34" fill="hold">
                            <p:stCondLst>
                              <p:cond delay="0"/>
                            </p:stCondLst>
                            <p:childTnLst>
                              <p:par>
                                <p:cTn id="35" presetID="51" presetClass="entr" presetSubtype="0" fill="hold" nodeType="clickEffect">
                                  <p:stCondLst>
                                    <p:cond delay="0"/>
                                  </p:stCondLst>
                                  <p:childTnLst>
                                    <p:set>
                                      <p:cBhvr>
                                        <p:cTn id="36" dur="1" fill="hold">
                                          <p:stCondLst>
                                            <p:cond delay="0"/>
                                          </p:stCondLst>
                                        </p:cTn>
                                        <p:tgtEl>
                                          <p:spTgt spid="17418"/>
                                        </p:tgtEl>
                                        <p:attrNameLst>
                                          <p:attrName>style.visibility</p:attrName>
                                        </p:attrNameLst>
                                      </p:cBhvr>
                                      <p:to>
                                        <p:strVal val="visible"/>
                                      </p:to>
                                    </p:set>
                                    <p:animEffect transition="in" filter="fade">
                                      <p:cBhvr>
                                        <p:cTn id="37" dur="770" decel="100000"/>
                                        <p:tgtEl>
                                          <p:spTgt spid="17418"/>
                                        </p:tgtEl>
                                      </p:cBhvr>
                                    </p:animEffect>
                                    <p:animScale>
                                      <p:cBhvr>
                                        <p:cTn id="38" dur="770" decel="100000"/>
                                        <p:tgtEl>
                                          <p:spTgt spid="17418"/>
                                        </p:tgtEl>
                                      </p:cBhvr>
                                      <p:from x="10000" y="10000"/>
                                      <p:to x="200000" y="450000"/>
                                    </p:animScale>
                                    <p:animScale>
                                      <p:cBhvr>
                                        <p:cTn id="39" dur="1230" accel="100000" fill="hold">
                                          <p:stCondLst>
                                            <p:cond delay="770"/>
                                          </p:stCondLst>
                                        </p:cTn>
                                        <p:tgtEl>
                                          <p:spTgt spid="17418"/>
                                        </p:tgtEl>
                                      </p:cBhvr>
                                      <p:from x="200000" y="450000"/>
                                      <p:to x="100000" y="100000"/>
                                    </p:animScale>
                                    <p:set>
                                      <p:cBhvr>
                                        <p:cTn id="40" dur="770" fill="hold"/>
                                        <p:tgtEl>
                                          <p:spTgt spid="17418"/>
                                        </p:tgtEl>
                                        <p:attrNameLst>
                                          <p:attrName>ppt_x</p:attrName>
                                        </p:attrNameLst>
                                      </p:cBhvr>
                                      <p:to>
                                        <p:strVal val="(0.5)"/>
                                      </p:to>
                                    </p:set>
                                    <p:anim from="(0.5)" to="(#ppt_x)" calcmode="lin" valueType="num">
                                      <p:cBhvr>
                                        <p:cTn id="41" dur="1230" accel="100000" fill="hold">
                                          <p:stCondLst>
                                            <p:cond delay="770"/>
                                          </p:stCondLst>
                                        </p:cTn>
                                        <p:tgtEl>
                                          <p:spTgt spid="17418"/>
                                        </p:tgtEl>
                                        <p:attrNameLst>
                                          <p:attrName>ppt_x</p:attrName>
                                        </p:attrNameLst>
                                      </p:cBhvr>
                                    </p:anim>
                                    <p:set>
                                      <p:cBhvr>
                                        <p:cTn id="42" dur="770" fill="hold"/>
                                        <p:tgtEl>
                                          <p:spTgt spid="17418"/>
                                        </p:tgtEl>
                                        <p:attrNameLst>
                                          <p:attrName>ppt_y</p:attrName>
                                        </p:attrNameLst>
                                      </p:cBhvr>
                                      <p:to>
                                        <p:strVal val="(#ppt_y+0.4)"/>
                                      </p:to>
                                    </p:set>
                                    <p:anim from="(#ppt_y+0.4)" to="(#ppt_y)" calcmode="lin" valueType="num">
                                      <p:cBhvr>
                                        <p:cTn id="43" dur="1230" accel="100000" fill="hold">
                                          <p:stCondLst>
                                            <p:cond delay="770"/>
                                          </p:stCondLst>
                                        </p:cTn>
                                        <p:tgtEl>
                                          <p:spTgt spid="17418"/>
                                        </p:tgtEl>
                                        <p:attrNameLst>
                                          <p:attrName>ppt_y</p:attrName>
                                        </p:attrNameLst>
                                      </p:cBhvr>
                                    </p:anim>
                                  </p:childTnLst>
                                </p:cTn>
                              </p:par>
                            </p:childTnLst>
                          </p:cTn>
                        </p:par>
                      </p:childTnLst>
                    </p:cTn>
                  </p:par>
                  <p:par>
                    <p:cTn id="44" fill="hold">
                      <p:stCondLst>
                        <p:cond delay="indefinite"/>
                      </p:stCondLst>
                      <p:childTnLst>
                        <p:par>
                          <p:cTn id="45" fill="hold">
                            <p:stCondLst>
                              <p:cond delay="0"/>
                            </p:stCondLst>
                            <p:childTnLst>
                              <p:par>
                                <p:cTn id="46" presetID="51" presetClass="entr" presetSubtype="0" fill="hold" grpId="0" nodeType="clickEffect">
                                  <p:stCondLst>
                                    <p:cond delay="0"/>
                                  </p:stCondLst>
                                  <p:childTnLst>
                                    <p:set>
                                      <p:cBhvr>
                                        <p:cTn id="47" dur="1" fill="hold">
                                          <p:stCondLst>
                                            <p:cond delay="0"/>
                                          </p:stCondLst>
                                        </p:cTn>
                                        <p:tgtEl>
                                          <p:spTgt spid="19469"/>
                                        </p:tgtEl>
                                        <p:attrNameLst>
                                          <p:attrName>style.visibility</p:attrName>
                                        </p:attrNameLst>
                                      </p:cBhvr>
                                      <p:to>
                                        <p:strVal val="visible"/>
                                      </p:to>
                                    </p:set>
                                    <p:animEffect transition="in" filter="fade">
                                      <p:cBhvr>
                                        <p:cTn id="48" dur="770" decel="100000"/>
                                        <p:tgtEl>
                                          <p:spTgt spid="19469"/>
                                        </p:tgtEl>
                                      </p:cBhvr>
                                    </p:animEffect>
                                    <p:animScale>
                                      <p:cBhvr>
                                        <p:cTn id="49" dur="770" decel="100000"/>
                                        <p:tgtEl>
                                          <p:spTgt spid="19469"/>
                                        </p:tgtEl>
                                      </p:cBhvr>
                                      <p:from x="10000" y="10000"/>
                                      <p:to x="200000" y="450000"/>
                                    </p:animScale>
                                    <p:animScale>
                                      <p:cBhvr>
                                        <p:cTn id="50" dur="1230" accel="100000" fill="hold">
                                          <p:stCondLst>
                                            <p:cond delay="770"/>
                                          </p:stCondLst>
                                        </p:cTn>
                                        <p:tgtEl>
                                          <p:spTgt spid="19469"/>
                                        </p:tgtEl>
                                      </p:cBhvr>
                                      <p:from x="200000" y="450000"/>
                                      <p:to x="100000" y="100000"/>
                                    </p:animScale>
                                    <p:set>
                                      <p:cBhvr>
                                        <p:cTn id="51" dur="770" fill="hold"/>
                                        <p:tgtEl>
                                          <p:spTgt spid="19469"/>
                                        </p:tgtEl>
                                        <p:attrNameLst>
                                          <p:attrName>ppt_x</p:attrName>
                                        </p:attrNameLst>
                                      </p:cBhvr>
                                      <p:to>
                                        <p:strVal val="(0.5)"/>
                                      </p:to>
                                    </p:set>
                                    <p:anim from="(0.5)" to="(#ppt_x)" calcmode="lin" valueType="num">
                                      <p:cBhvr>
                                        <p:cTn id="52" dur="1230" accel="100000" fill="hold">
                                          <p:stCondLst>
                                            <p:cond delay="770"/>
                                          </p:stCondLst>
                                        </p:cTn>
                                        <p:tgtEl>
                                          <p:spTgt spid="19469"/>
                                        </p:tgtEl>
                                        <p:attrNameLst>
                                          <p:attrName>ppt_x</p:attrName>
                                        </p:attrNameLst>
                                      </p:cBhvr>
                                    </p:anim>
                                    <p:set>
                                      <p:cBhvr>
                                        <p:cTn id="53" dur="770" fill="hold"/>
                                        <p:tgtEl>
                                          <p:spTgt spid="19469"/>
                                        </p:tgtEl>
                                        <p:attrNameLst>
                                          <p:attrName>ppt_y</p:attrName>
                                        </p:attrNameLst>
                                      </p:cBhvr>
                                      <p:to>
                                        <p:strVal val="(#ppt_y+0.4)"/>
                                      </p:to>
                                    </p:set>
                                    <p:anim from="(#ppt_y+0.4)" to="(#ppt_y)" calcmode="lin" valueType="num">
                                      <p:cBhvr>
                                        <p:cTn id="54" dur="1230" accel="100000" fill="hold">
                                          <p:stCondLst>
                                            <p:cond delay="770"/>
                                          </p:stCondLst>
                                        </p:cTn>
                                        <p:tgtEl>
                                          <p:spTgt spid="19469"/>
                                        </p:tgtEl>
                                        <p:attrNameLst>
                                          <p:attrName>ppt_y</p:attrName>
                                        </p:attrNameLst>
                                      </p:cBhvr>
                                    </p:anim>
                                  </p:childTnLst>
                                </p:cTn>
                              </p:par>
                            </p:childTnLst>
                          </p:cTn>
                        </p:par>
                      </p:childTnLst>
                    </p:cTn>
                  </p:par>
                  <p:par>
                    <p:cTn id="55" fill="hold">
                      <p:stCondLst>
                        <p:cond delay="indefinite"/>
                      </p:stCondLst>
                      <p:childTnLst>
                        <p:par>
                          <p:cTn id="56" fill="hold">
                            <p:stCondLst>
                              <p:cond delay="0"/>
                            </p:stCondLst>
                            <p:childTnLst>
                              <p:par>
                                <p:cTn id="57" presetID="51" presetClass="entr" presetSubtype="0" fill="hold" nodeType="clickEffect">
                                  <p:stCondLst>
                                    <p:cond delay="0"/>
                                  </p:stCondLst>
                                  <p:childTnLst>
                                    <p:set>
                                      <p:cBhvr>
                                        <p:cTn id="58" dur="1" fill="hold">
                                          <p:stCondLst>
                                            <p:cond delay="0"/>
                                          </p:stCondLst>
                                        </p:cTn>
                                        <p:tgtEl>
                                          <p:spTgt spid="17420"/>
                                        </p:tgtEl>
                                        <p:attrNameLst>
                                          <p:attrName>style.visibility</p:attrName>
                                        </p:attrNameLst>
                                      </p:cBhvr>
                                      <p:to>
                                        <p:strVal val="visible"/>
                                      </p:to>
                                    </p:set>
                                    <p:animEffect transition="in" filter="fade">
                                      <p:cBhvr>
                                        <p:cTn id="59" dur="770" decel="100000"/>
                                        <p:tgtEl>
                                          <p:spTgt spid="17420"/>
                                        </p:tgtEl>
                                      </p:cBhvr>
                                    </p:animEffect>
                                    <p:animScale>
                                      <p:cBhvr>
                                        <p:cTn id="60" dur="770" decel="100000"/>
                                        <p:tgtEl>
                                          <p:spTgt spid="17420"/>
                                        </p:tgtEl>
                                      </p:cBhvr>
                                      <p:from x="10000" y="10000"/>
                                      <p:to x="200000" y="450000"/>
                                    </p:animScale>
                                    <p:animScale>
                                      <p:cBhvr>
                                        <p:cTn id="61" dur="1230" accel="100000" fill="hold">
                                          <p:stCondLst>
                                            <p:cond delay="770"/>
                                          </p:stCondLst>
                                        </p:cTn>
                                        <p:tgtEl>
                                          <p:spTgt spid="17420"/>
                                        </p:tgtEl>
                                      </p:cBhvr>
                                      <p:from x="200000" y="450000"/>
                                      <p:to x="100000" y="100000"/>
                                    </p:animScale>
                                    <p:set>
                                      <p:cBhvr>
                                        <p:cTn id="62" dur="770" fill="hold"/>
                                        <p:tgtEl>
                                          <p:spTgt spid="17420"/>
                                        </p:tgtEl>
                                        <p:attrNameLst>
                                          <p:attrName>ppt_x</p:attrName>
                                        </p:attrNameLst>
                                      </p:cBhvr>
                                      <p:to>
                                        <p:strVal val="(0.5)"/>
                                      </p:to>
                                    </p:set>
                                    <p:anim from="(0.5)" to="(#ppt_x)" calcmode="lin" valueType="num">
                                      <p:cBhvr>
                                        <p:cTn id="63" dur="1230" accel="100000" fill="hold">
                                          <p:stCondLst>
                                            <p:cond delay="770"/>
                                          </p:stCondLst>
                                        </p:cTn>
                                        <p:tgtEl>
                                          <p:spTgt spid="17420"/>
                                        </p:tgtEl>
                                        <p:attrNameLst>
                                          <p:attrName>ppt_x</p:attrName>
                                        </p:attrNameLst>
                                      </p:cBhvr>
                                    </p:anim>
                                    <p:set>
                                      <p:cBhvr>
                                        <p:cTn id="64" dur="770" fill="hold"/>
                                        <p:tgtEl>
                                          <p:spTgt spid="17420"/>
                                        </p:tgtEl>
                                        <p:attrNameLst>
                                          <p:attrName>ppt_y</p:attrName>
                                        </p:attrNameLst>
                                      </p:cBhvr>
                                      <p:to>
                                        <p:strVal val="(#ppt_y+0.4)"/>
                                      </p:to>
                                    </p:set>
                                    <p:anim from="(#ppt_y+0.4)" to="(#ppt_y)" calcmode="lin" valueType="num">
                                      <p:cBhvr>
                                        <p:cTn id="65" dur="1230" accel="100000" fill="hold">
                                          <p:stCondLst>
                                            <p:cond delay="770"/>
                                          </p:stCondLst>
                                        </p:cTn>
                                        <p:tgtEl>
                                          <p:spTgt spid="17420"/>
                                        </p:tgtEl>
                                        <p:attrNameLst>
                                          <p:attrName>ppt_y</p:attrName>
                                        </p:attrNameLst>
                                      </p:cBhvr>
                                    </p:anim>
                                  </p:childTnLst>
                                </p:cTn>
                              </p:par>
                            </p:childTnLst>
                          </p:cTn>
                        </p:par>
                      </p:childTnLst>
                    </p:cTn>
                  </p:par>
                  <p:par>
                    <p:cTn id="66" fill="hold">
                      <p:stCondLst>
                        <p:cond delay="indefinite"/>
                      </p:stCondLst>
                      <p:childTnLst>
                        <p:par>
                          <p:cTn id="67" fill="hold">
                            <p:stCondLst>
                              <p:cond delay="0"/>
                            </p:stCondLst>
                            <p:childTnLst>
                              <p:par>
                                <p:cTn id="68" presetID="51" presetClass="entr" presetSubtype="0" fill="hold" nodeType="clickEffect">
                                  <p:stCondLst>
                                    <p:cond delay="0"/>
                                  </p:stCondLst>
                                  <p:childTnLst>
                                    <p:set>
                                      <p:cBhvr>
                                        <p:cTn id="69" dur="1" fill="hold">
                                          <p:stCondLst>
                                            <p:cond delay="0"/>
                                          </p:stCondLst>
                                        </p:cTn>
                                        <p:tgtEl>
                                          <p:spTgt spid="19470"/>
                                        </p:tgtEl>
                                        <p:attrNameLst>
                                          <p:attrName>style.visibility</p:attrName>
                                        </p:attrNameLst>
                                      </p:cBhvr>
                                      <p:to>
                                        <p:strVal val="visible"/>
                                      </p:to>
                                    </p:set>
                                    <p:animEffect transition="in" filter="fade">
                                      <p:cBhvr>
                                        <p:cTn id="70" dur="770" decel="100000"/>
                                        <p:tgtEl>
                                          <p:spTgt spid="19470"/>
                                        </p:tgtEl>
                                      </p:cBhvr>
                                    </p:animEffect>
                                    <p:animScale>
                                      <p:cBhvr>
                                        <p:cTn id="71" dur="770" decel="100000"/>
                                        <p:tgtEl>
                                          <p:spTgt spid="19470"/>
                                        </p:tgtEl>
                                      </p:cBhvr>
                                      <p:from x="10000" y="10000"/>
                                      <p:to x="200000" y="450000"/>
                                    </p:animScale>
                                    <p:animScale>
                                      <p:cBhvr>
                                        <p:cTn id="72" dur="1230" accel="100000" fill="hold">
                                          <p:stCondLst>
                                            <p:cond delay="770"/>
                                          </p:stCondLst>
                                        </p:cTn>
                                        <p:tgtEl>
                                          <p:spTgt spid="19470"/>
                                        </p:tgtEl>
                                      </p:cBhvr>
                                      <p:from x="200000" y="450000"/>
                                      <p:to x="100000" y="100000"/>
                                    </p:animScale>
                                    <p:set>
                                      <p:cBhvr>
                                        <p:cTn id="73" dur="770" fill="hold"/>
                                        <p:tgtEl>
                                          <p:spTgt spid="19470"/>
                                        </p:tgtEl>
                                        <p:attrNameLst>
                                          <p:attrName>ppt_x</p:attrName>
                                        </p:attrNameLst>
                                      </p:cBhvr>
                                      <p:to>
                                        <p:strVal val="(0.5)"/>
                                      </p:to>
                                    </p:set>
                                    <p:anim from="(0.5)" to="(#ppt_x)" calcmode="lin" valueType="num">
                                      <p:cBhvr>
                                        <p:cTn id="74" dur="1230" accel="100000" fill="hold">
                                          <p:stCondLst>
                                            <p:cond delay="770"/>
                                          </p:stCondLst>
                                        </p:cTn>
                                        <p:tgtEl>
                                          <p:spTgt spid="19470"/>
                                        </p:tgtEl>
                                        <p:attrNameLst>
                                          <p:attrName>ppt_x</p:attrName>
                                        </p:attrNameLst>
                                      </p:cBhvr>
                                    </p:anim>
                                    <p:set>
                                      <p:cBhvr>
                                        <p:cTn id="75" dur="770" fill="hold"/>
                                        <p:tgtEl>
                                          <p:spTgt spid="19470"/>
                                        </p:tgtEl>
                                        <p:attrNameLst>
                                          <p:attrName>ppt_y</p:attrName>
                                        </p:attrNameLst>
                                      </p:cBhvr>
                                      <p:to>
                                        <p:strVal val="(#ppt_y+0.4)"/>
                                      </p:to>
                                    </p:set>
                                    <p:anim from="(#ppt_y+0.4)" to="(#ppt_y)" calcmode="lin" valueType="num">
                                      <p:cBhvr>
                                        <p:cTn id="76" dur="1230" accel="100000" fill="hold">
                                          <p:stCondLst>
                                            <p:cond delay="770"/>
                                          </p:stCondLst>
                                        </p:cTn>
                                        <p:tgtEl>
                                          <p:spTgt spid="1947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46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http://portal.pulsopolitico.com.mx/wp-content/uploads/2010/07/3110.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1 Título"/>
          <p:cNvSpPr>
            <a:spLocks noGrp="1"/>
          </p:cNvSpPr>
          <p:nvPr>
            <p:ph type="ctrTitle"/>
          </p:nvPr>
        </p:nvSpPr>
        <p:spPr>
          <a:xfrm>
            <a:off x="1692275" y="0"/>
            <a:ext cx="7772400" cy="1470025"/>
          </a:xfrm>
        </p:spPr>
        <p:txBody>
          <a:bodyPr/>
          <a:lstStyle/>
          <a:p>
            <a:pPr eaLnBrk="1" hangingPunct="1"/>
            <a:r>
              <a:rPr lang="es-MX" smtClean="0">
                <a:solidFill>
                  <a:schemeClr val="bg1"/>
                </a:solidFill>
              </a:rPr>
              <a:t>RUTA DEL BICENTENARIO </a:t>
            </a:r>
            <a:endParaRPr lang="es-ES" smtClean="0">
              <a:solidFill>
                <a:schemeClr val="bg1"/>
              </a:solidFill>
            </a:endParaRPr>
          </a:p>
        </p:txBody>
      </p:sp>
      <p:sp>
        <p:nvSpPr>
          <p:cNvPr id="3" name="2 Subtítulo"/>
          <p:cNvSpPr>
            <a:spLocks noGrp="1"/>
          </p:cNvSpPr>
          <p:nvPr>
            <p:ph type="subTitle" idx="1"/>
          </p:nvPr>
        </p:nvSpPr>
        <p:spPr>
          <a:xfrm>
            <a:off x="2743200" y="1557338"/>
            <a:ext cx="6400800" cy="4608512"/>
          </a:xfrm>
        </p:spPr>
        <p:txBody>
          <a:bodyPr/>
          <a:lstStyle/>
          <a:p>
            <a:pPr eaLnBrk="1" hangingPunct="1"/>
            <a:endParaRPr lang="es-MX" b="1" smtClean="0">
              <a:solidFill>
                <a:schemeClr val="bg1"/>
              </a:solidFill>
            </a:endParaRPr>
          </a:p>
          <a:p>
            <a:pPr algn="l" eaLnBrk="1" hangingPunct="1"/>
            <a:r>
              <a:rPr lang="es-MX" sz="4400" b="1" smtClean="0">
                <a:solidFill>
                  <a:schemeClr val="bg1"/>
                </a:solidFill>
              </a:rPr>
              <a:t>DOLORES HIDALGO</a:t>
            </a:r>
          </a:p>
          <a:p>
            <a:pPr eaLnBrk="1" hangingPunct="1">
              <a:buFont typeface="Wingdings" pitchFamily="2" charset="2"/>
              <a:buChar char="ü"/>
            </a:pPr>
            <a:endParaRPr lang="es-MX" b="1" smtClean="0">
              <a:solidFill>
                <a:schemeClr val="bg1"/>
              </a:solidFill>
            </a:endParaRPr>
          </a:p>
          <a:p>
            <a:pPr eaLnBrk="1" hangingPunct="1"/>
            <a:endParaRPr lang="es-ES" b="1" smtClean="0">
              <a:solidFill>
                <a:schemeClr val="bg1"/>
              </a:solidFill>
            </a:endParaRPr>
          </a:p>
        </p:txBody>
      </p:sp>
      <p:sp>
        <p:nvSpPr>
          <p:cNvPr id="4" name="3 Marcador de fecha"/>
          <p:cNvSpPr>
            <a:spLocks noGrp="1"/>
          </p:cNvSpPr>
          <p:nvPr>
            <p:ph type="dt" sz="quarter" idx="10"/>
          </p:nvPr>
        </p:nvSpPr>
        <p:spPr/>
        <p:txBody>
          <a:bodyPr/>
          <a:lstStyle/>
          <a:p>
            <a:pPr>
              <a:defRPr/>
            </a:pPr>
            <a:fld id="{6CB58EAC-EDAD-4619-8380-FC8EADA541D2}" type="datetime1">
              <a:rPr lang="es-ES"/>
              <a:pPr>
                <a:defRPr/>
              </a:pPr>
              <a:t>31/08/2010</a:t>
            </a:fld>
            <a:endParaRPr lang="es-ES"/>
          </a:p>
        </p:txBody>
      </p:sp>
      <p:sp>
        <p:nvSpPr>
          <p:cNvPr id="5" name="4 Marcador de número de diapositiva"/>
          <p:cNvSpPr>
            <a:spLocks noGrp="1"/>
          </p:cNvSpPr>
          <p:nvPr>
            <p:ph type="sldNum" sz="quarter" idx="12"/>
          </p:nvPr>
        </p:nvSpPr>
        <p:spPr/>
        <p:txBody>
          <a:bodyPr/>
          <a:lstStyle/>
          <a:p>
            <a:pPr>
              <a:defRPr/>
            </a:pPr>
            <a:fld id="{1DA8A2F7-95A2-4C3C-9F14-2EFD07478227}" type="slidenum">
              <a:rPr lang="es-ES"/>
              <a:pPr>
                <a:defRPr/>
              </a:pPr>
              <a:t>4</a:t>
            </a:fld>
            <a:endParaRPr lang="es-ES"/>
          </a:p>
        </p:txBody>
      </p:sp>
      <p:sp>
        <p:nvSpPr>
          <p:cNvPr id="21510" name="AutoShape 4" descr="data:image/jpg;base64,/9j/4AAQSkZJRgABAQAAAQABAAD/2wBDAAkGBwgHBgkIBwgKCgkLDRYPDQwMDRsUFRAWIB0iIiAdHx8kKDQsJCYxJx8fLT0tMTU3Ojo6Iys/RD84QzQ5Ojf/2wBDAQoKCg0MDRoPDxo3JR8lNzc3Nzc3Nzc3Nzc3Nzc3Nzc3Nzc3Nzc3Nzc3Nzc3Nzc3Nzc3Nzc3Nzc3Nzc3Nzc3Nzf/wAARCACgAOcDASIAAhEBAxEB/8QAHAAAAQUBAQEAAAAAAAAAAAAABAIDBQYHAQAI/8QAQxAAAgEDAgMFBQYEAwUJAAAAAQIDAAQRBSESMUEGEyJRYRQycYGRB0JSobHBFSNi0TNE8BY0gpLhJCVTZHKiwtPx/8QAGwEAAgMBAQEAAAAAAAAAAAAAAQIAAwQFBgf/xAAoEQACAgEEAgIBBAMAAAAAAAAAAQIRAwQSITFBUQUiEwYjMnGRweH/2gAMAwEAAhEDEQA/AM3itIpMKCY/6juDXLjTriEBipZDyZdwal7gRhYrqNAYJ1DFD0PX86et1yhNs5ZesZHL5Vy97TPfx0eOS4KzwMvTHnSvBjxIB6irDLZ29wNh3MnljY1Hz6c8RIKkjz6U28qnoZR65I8RKfcb61xomXoafMBXcZr38xfX5UdxQ8LXaB8V7HnRWVb30z8K93ULDYkHyqWD8bBiMKa02yj4LW2RlOVgjHL+kVnJtGYqEPvMFHzrUbqxvLW6kjK5VGK8s8v/AMrRgV2cv5GTjSYuNBwcyvwODT8QIAHtE6j+iZh+hoNZXTZ4Tj0p0XMJ5l1+VaaOI5BpMjKA13dEjlmZmH5nFIIB2LgjrxQxtn5lTTSyxNykBpXGCcZqULYpkyBjuiRsM2sJ2/5aQbeI+EQWLdCX0+3P/wAKcGcbUsYAHxzQoFgUiouVMFgG34T/AA63/wDroYueJ1NvYAj3SNPtxn/2UfKgLb8xQ8qgN7tQDYLE98zIq3LREkAiFEjz8OEA1m2rXlxdavfzPczOWuH8RlY5AOB18gPpWkSydyry/wDhIz7egzWUJxyIWJ3Y8RpJFWR8HpGLYBZjj1JpHyxS+EDrk14oT0pCkaY7iudaeERPT60/HaM3JaFg3JAYTPKnY7Z5GCqMnyqTjswMZwQfKj7e2C4Gw286G4rllSI6y0lpGAZCR1AFWWy0aG3CsY0Lk+9J7q+uPT86bjlW1QtEAH5Kx34frTJaeUiIcTluajJzVcm2ZJ5JTZJWmpi1vrSaNyVgdnZiSCxKMp5DYeLlXqEkge1snebAOQBnfrXqMZUqJCbiqBLIH+HmzZS3dsTn9qa7p4nBQspHTkaYOqzPMXyiJ0VFAAoqPU+IeMKx9RWVp+T7HizYmkl4HkvZBgSoG9SKIWaORcEtg9DyFMJLbPuU58yDS+5hbdJRg8smgalK/I3NbREkg7elCPaZPhapAQMv3lYelea3cjKjnUsWWOL8EQ0JHNaR3Q6c6lWTfxDHpTRhRs8waiZnlp0BWwMV3bOT4VmQt8Awra7hrsXUuQrjjOTWMXMREbYPStstZDc6fZXZGTNbROceZUZ/OtumfZ5v5rFtcWDkJJ/jQLn4Un2C1l5IV+dSPAGHvbetdMGRyBHpWw86yIm0QfcwDyx60HLpk0Q91iPxDrVjVWUDhJGORrvHIOqn41BSpGO4iORxbeY3FdW4cHLxsR1Iq2e8McKH5V7uVIyYUOOoFAhT2mzsEcjp4aQe9YYWHB82NXUQBjgQjPotd/hrPv3GPUioAz7ULeY6RqG44ltZT4R/TWZxWx7qMhSARscc6+i7rSzJp+oR8Jy9rMo9cocVhdhA8lrCVOfABVWR0Zs8tqI4WbYyF+pp5bIcyc48qlzaor4znn8zTgg4RgFR+9Z3MxvKyNjssNsvzNEpZ4B4cnHOjhE5OxDNnp/r0p7uWVDjOx2/vSuRVLKwAWzL0znktEwWcxPu7Y50X3MmAFG/7/6Ne80L8TMBxY3C7cqFlTm2CpaKzcVwx4R7oHU0fDwxYLgog3YDGWpEvdwpxzEMcbL1HyoK7uONjwNjzH7UOxeWNarOZ7ZgBwgEYwc9a9Qdy5eFgBgZ6V6mouiqRBKTXRIRSRXcUD6Qmx2O4I5g0THeEdfrQOK8KVxTLo5pRJmK9xtRUd6DzY/Wq8rkdT9adSY+ZpXjNcNbJFlW8jI8UZrqtbSHOGX41X0n9TT6XB2y31NLso0x1ifZMywRNE3BIPdO2K2fstY9/wBkdHcKGIs0GckGsEN1hD02OSDW4dkNXWDstoqLLg+xrkMOfP8AtWnTLlnD+fyqUINeyUm0506b+ooc28q7lG+XWpaDVlcDj4GB8jT/ALTaTe8uD51r5PLtkAVwfECPlXeFTyWp9rW2nXwurfHFDy6QOaYHwo2BkOYx0yK5wFeRzR0umzICRv8AI0O8EiDeMt6gZo2ChpJpY+RIomHUSnvsT8qGOcbgj0NcIUjc1AMmrW6huCYnG7eA+oI/6189WkZW2Eaj/DZozn0OK2uGQwzI4KkqwO9Yxr0baR2p1eyGypdu8YI+4/iXHyaqcytGTVJyjwelDg78v1ponmQD8KdivIXXhfhydtudOG2SQcUMg3zkHc1mOdyuwfvWXqc8hSxO+d2JxSJIHiAJU5O4NMMZCP5YA2/D6VFyGrCJLuXhI4+EfGkwSGPLhtz1FAIWaTibpvvtXpLgs2QTj9qNWHYGzTu5y7f9aYeQcWOYHUUKH4gD1pyPxeE7jypqDsocZg6kAg/CvVxUVAc/SvUCWQQJpYp9o8fdpHB6Ulo+kqDEV6lla4BQsO0TivYpRFeo2LtOA0tWpOK6KhOUKZyFOP1rUtFvGTRtNQsMC1QflWVSf4bfCtG00kaXYD/y0f6Vfg7OZ8m3sVlkhv8AfYsvqDR0Opyr7s7fPBqqh9+Zrs17HZW5mmO2eFVGMs3kP3NabSRxa5LxBqpVC8jBIx70hwoA9SdqQvbnSIdkv55guc9zbtIq4wT4uW2RnfqKx/UL67uJGa4lLLISe6ZiyRbD3RvjoOWfXJ2bjncTKWkZ5OJVV3LDhLEksOm2OpPOqZZfRasfs3jS+19jqMixRTlZH/w0nhMTSf8ApB5/Kpf2qCTaZOHHXBH7V88xavFa3MF5ClxdyKVdJ55TwqwPF4gNzyBwCo23BHOQ0XttrNhcMZ7mW7sxNm5lZeIheEZxvtjGcDmTvnYUYyvsSUfRu3dWM+4ZcnzNNS6RC4yj4+FUC27d2j6zFZywMttckJa3nF4JW4QSp6ruwA+eedWSLVuA5JdT5Zq2iuw2bRZkPFG4YDesz+2DRZLefS9WVPFKDaTlTzIHEh+mR8q02HWmA2k4h/XVa+1e6W67HLKyKxivoeQ5ZyP3pJr6iZK2sxUhlxxAggY3FKS4mjORIRjpUuHs5cBmKMep3pMllBKx7toyPPOM1lv2cvevINb6tLHjvDxA9CM0aLmzuU/mpwMOqnf/AFy/OgpNKI9zLfChWspUOxG1BpeAbYPolGs0kTEDhzjPDnlQElkykgoV9elID3MDZ8RGcjHSiotSOyzeIc8YBqcoFSj0R7wsu+CRSFZgc8seeanC1ncgbNE/nnIpqewynFwqwO54aikTf7Ao7rvFAbwnqfOvUia2eLdRxdK9TcDfUWlhGygrPxE1xtPZTsc+vSkQvCcGNiuPWjI5CB7wI+NZXaPrsI4pIAa1YdKbaBh0qaVkYYNKNsrjK1NzHeki+iAMLc6SUIqcex3PhB+dDyWmOWc+WKKmZ56OSIvgpPDRz2zLscU0YWB5U24zywSQK6+Bh6VotgD/AAuwOP8ALR/pVAkjIVifKtLsICdK04YOTaRkeuwrTp3bOL8pDbFWNKu+/Ty3P051VdW1L2y5EsIcwR7RNwleEDYnHmSD8Ns7irlcJJFbXM0LAyQJJjhI8LqhIHxBqjwRk28CxmM7QBASeZCgE+mCx9cnyq3K2qRxsaTY2+LiPEYTiJwgXoRywPTP1P8AV4mJWAjZlDM54Twgljx4Iwc7b5x6+WDu5EjXFx3VlC7ysVijMZ3YtxYzkblsMT6DpjNO3FmVu5rYvE9xazd2zxEkKV2226EsMjqc9QWra8j2ugYFQjrG4TK4ZGyRkkHbpvw+v9nnlMWjT3VklwL60mjzIjEokRyCSuPxDHoCackDxcMkkOACpzH7o3B2/bHRh8DM9jbdpJbi6KFLdYe4HegKspY7jyOADny4hUgm3yCfCH9H0WO4vNN1ltUiuraACWOC3iwBIMc254BUHHTGBgCrU1wyswbORvw8zv8A6NUKyjn0ntLremdn5hJE9g9yighlhkChtumRkgfEZ5VKdj9PsYdJg1S1a4lur6Id/JM+TxAnix/xddzitPRnLULz1OfjUN2+unbsfcIGOPa4TjPqaMGSPE2PSobtxk9lJ9/81CPzNSXQsuikLcuvLHLqKcW8PUbelBdAa5vWZpGBwRMQ6my83YD40UupK3vxpJ8arhOOea53jD3Til2IR4ky0Ce0cYZWRunCdq49rbSeMNuPMb1XFupF6g/GnFvWA339BS7GhPxSXROrp6cJeMAAYyeLnuKUsFzCMoWU/HP+uVRcGoAYAJ+BNFJfkDxMcE8wfSlcWI4zXYWxEgPeo0bZ94JtXqEF3OjZifbyJz+VeqUxNrK4FaM4OQRT0dw6/eqYNolxkOqlhsWXnQdxpckeSm4pN8Zdn1R6TLi5j0eivyNmNGw3ynr+dQzxshwy4pIJBobExoarJj4ZaortWG42PUedEK/GP5ZGOmaqcc7puCfrRUWoEbEn60jgzdj16fEiwMiEYZMfCmmtI390/WhLfUc82z6UbHcxSDDHFLyalPFNAV3YssTlhjAztvWwabo7y9n9KNvLwPJYRiNmGQrFNjj41l828DCNuIYPwrcexs0c3Y/R5CvEvska8vIY/atelfLPNfqKCjGFezEuwOn3dj2yNnqbkiFZAfEXSaV/CGU8jkfe9DQ1jpUwe3jkSSNUuGiuJSPDAUlCFiemFZiBzJwACRV4+0J73st2ji1LS57Wwjktj3bCzXDkEFkkbBJzhcbjABFF9o9N1HU9OsbnTdLhn029Iv7uBAqyW8jAM4BJ3ZssCSDyxjBrXJWjymOX2cUUdbq10WNP4BDIXw3De3GCxzgExpyUYAHE2djjckk1m0PjMlwHkLsxMikswPFuT13329cbZJF1ROz+qm6SCTU7RZAzRPcSxGN1wMZkG67cWwyQoOPWt6nPFd6hxW0UdlDIBGjhDHHywWIYkptgDbHoc5K065GWSF8MDup+6gt2eRzGy8SoSNxk7564OQT55PlSXhvNQtoQYp5tPsIivFFGeFckkkncZLNuef5VZ9X7Q3Fn3OnxaNY209ovczd9bhgEAJVACc4weI9TnpuahbrtDfXmifwy8idRDwOslsvdhFBJOQBgAAjAAABOeYFFRoR5ot0O6QyT6Z7DYwPoNosX/fOpFWZpQThUUsc4P4Bjz5LVh7JSy3F5NDY4fQbFGt7Zg5HeMWJ4mBHidtznYAEYAyAKdLf6x2iigskS4vVswGjjijLGNQoG+PeOBzO+cdNqtGmRDsf2Xnu9TiJuZ5AWt1l8xhUHTOAST6VYBSGOyvam41HVJNN1KNe+nkYwcCDwY4jwnG56b/M1I9ugR2Vm2/zUP6mo7sZHa3Et/q1tbz25STuYkLAoFKe6CME43PLG4ovtxI3+y8oxt7VD+9B9AfRRBy3ruNqbDnbPkK93mDVBiF8Bxud/hXDHXhIDzFdMtKSmIMWADimnQg+7RgkXG42rqtGccS7+tSwbmgDJXmDSklIzvjNG90j+XypJsgRkULBuXkbju2UAHcDlmvVxrRwSByr1QlQJKC9SQBbpfEDs67NRIil4eO3fvB6c6hZIJYz4gacguniIG4x61kcF4PqGPUyj9cge8iNnv4Rnz60xLZxPvGcHyNGxX0cyBJ0Dg9TzpT2MczZtW6e6x3pbaNEoQyq+yGltJE3wcedM4I5ipZ0nh95TgdCNqbbu5RmVMeop1Myz01dEeDg7Ej409FcunU49KdazyP5b8Xp1oZ4nRsEFaa0yjbOAfFfnlxHety+z3XIU7HaRHIwLCEhs+jtXz9zHiGR6VceyF9I2mrbw3AWaBiOBuqk5Bq7C0mc/5PfmxJPwzctSg07X9OlsrwcUEvvDIIrP+0Gs6n2J1hbO1RJdKDCfNy2XuVIIZDJnoTkZHkOVMWus31pgukqjzG4NWCw7WQzAJcpHKvUOAcfWtnB5rJCSVIhb3SuzGr6OvaXT4rxO/GTZwJnhy2COFAeEAoxyARvk55VGx9k7TX4NSk0qym064t0VPYLsksxKDxEsdgfFv6dKmda0b2229o7PSh74yF5Va6aAsnREC5GSTknIyQCQdgGLPVNf0q17zWtKcKuUt7i+djMi/e4pV2CDbxOynPLOwCzUnGo9lDhHdTQDoPZOO4DWGraXDc3Aun4ZHuGyBwgPlkPiAKkYPI4HUkRmt2n8KaTsvpunGGd5oZLl4Jmd7xlGVUZ3A3yc5yd8L1sGkaxf5nubC2tbqVSoWK1ldIfZ8YZ0ldSW4W4QxUY5DpQ82uSaa4uoOyCvxXH82W6L3UzOqgBS+/Cc7g+IcO+ATUwuccjeTlf7GlCoJRdCFudVltr/APj0f+z1jZRrMYrexaIHiJHhYN45DjYEYyckHFVvV76Tt1fR2GmafdwW8TPMyq6l+7UgBuHOOLJA3OBnn7xqz2+n6r9oUFo82lyWFpaxNwztcP8Az3J8PCzqSFGSTgHO2+wxc+znYPTuzccz2TTy3M8CxSSSttgb4VfugnpvTvuwq/BULHQ7fSdNhsbVfAg45HYgtI55k4+nwAqE7e27L2TnYnYXcIx8zWn3elYPiQr8qpn2m6e0fYi6fPu3MBPx4j/eg+gvhGPFc8vrScfWiihAwBsKaK771nsx2Mkb0nB8qfJHlXNqhLGQT5V7ibO1OhVrpQUAWNiR160tZ3AO9e4BXeAdagOGLW7Ye94h5V6kcA6c69QJUSSguOOPExB8sim5rdHyykZ8qB74iIFiN6dt58keVZtrR9KWeM/qxPC6HOCKfhuXQ44iB5V1pFfnTRUDlQ7Im4v6slodQJAWQhk8mGadMNncbrmJvNRtUKpIHOnY5SORNK4mqGptVJBsunzR+KMiRfNDQ/G4yrgMOoNPwXbx7g4PTFF99b3AxOiserKMGhyi2oTXBFmG3k3GUqS7K2kw1+GKNO876OQADrhS37Ul9MSTe2lDD8J2NL0S7uOz+uWeolHxBJlgOfCQQwHyJqzHL7Ix6vTP8Tpcl4tJDGxQO0bA4KOOdFSW9tMM3VqA3R4/DU8ZLDVII5nijnhlQPHKo4WIPWhm0cIT7BdYB37uby+NdJI8VkbumQ406dRxafdBh+CTY0RDrV/YEx3cTiPqHXjU/GnJ4ZoDi7gZPJguR9acjlZlAVkkXqG3pil8jdg+iyXD3MqTm5klVzc+0vxoFbIjQn3E6FVxsceWLjo19p1rbR2lkFS3TZFDseEc8DP6dKpctjZzMTwvbydWTl9KZazv7YccDrcp5jY/SpQDU45oZB4JVJp8ZA8x6Vltpr09s3DLxRsOjbVYdP7TA+9IaFELgVBG4qofahYJN2C1dY13RFm/5HUn8ganLbWoJlydx5r/AGr2tRRanoeo2aOG761kjP8AxIR+9Bp0CVUfObWLsisACD5UJNZFSOIc6ldPZpLC3ckboCQT6U6FBJD5GBkZ61i3NM4ryNNorj2x+7vvih3jdTuKsstsjAcQ4RnqOdDyWGUULyNFTLFm9lez1+ldDHyqTn08gE8J9KDktXXOAae0WKcWMhhS1YGmmQqSDt8q4CQCfKiN2EA5PPYcq9TXFg16gCgcRl2wMk529aNMIt4hxczXIZCksUrqgBXwoOgA50i4laZz5VTK7o+gYlBQcvJxCSaeGcUyi4FLZ8DApSxOlyLziucYFMGT1pDvtRURZZUgzvBn3qWsvy+BqK4znmafjkouAIaltkrFdMvUn9akItRDpwSAOvk1V9ZD504suCM0m01w1jiuzd/s5tbXUOxNjxsEkSSZAc8h3jYH0Iqam0a6h3ThlX0rL/s/1w2mgdyHI4bp/DnbcKf3q/ad2tKgZIIxyroY/wCKPIatfvS/thQeWLMbAleqsNhQ0tjZXJJ4DA/44zkVNR61p14FSZVZiOYpR0y0uPFaz4P4WNOZStSaZeRLmIpcxjyOGoMOsb4PHE/kwqzTWF5bMWKsQPvIKZkkWReC7ijlX+td/wAqICDlCyjhnjST1wDigZtLjGWtpmiPkdxVgbTLZ/8AdJ2gY8kf3T8KDms7y3AMsHEo+/Gc1AWQgmv7EgupZejoedS+i9oz7VGsje8cFW8qZLq/XB/CelByWqe1RyOi7MD4djjNQDMr0q/7q2SMOfDtsakkvA2M4/WqtIj2lxPbvkNFKyMPUHFORXZU4Un61klBNnPyYbbLT3/Ep4T023pLTsGC4OedQsN70k2+dGR3CuMbY+NVuNGd4mg/21SV4wCo6cq53tvLnvAMHkM0I4DDY/SmHDLuCaCQqig57OGfJjbI6CgrjS8b9PNaa9odNjxH4U4mpOpwf7Ufsh0pLoDltJEPLb1r1SS38b7Oo+Vep7Y+6XorkJQ2xJJMmcL6UuOfhHCaEU8Dn150+CCuCOfWjJHssOV7VQ+02RzpoyHNN4I5Zx8K6AzclP0pVFFsssmK464zV3uJcZ4a6Ldm2d1XHnR4Bc34EDORXS2KIS1UAF50wfLc08LO0bJFwxO2AF64oNodY51/0D73avGSjhZ2uRiSYjG/gOxrgsIyP5aXLkcysTEfpQTRJRku2v8AIf2cvCltcw7huNXU/LB/apiK7mTPBJjHxoDs3ZQQaj3l/puo+ymFgH7tgvHkYJ25Cpy3vuxqGU3NzJGE2WIlizH1xyFacb4ORqVU/Y5ba1PAPGSwzzHwqXs+1jwk4lK+Wf8AXlUU1x2JdUSDV3ErbEljwIPPcb029toLyqlr2jt2Dc+IqAPrVlmVov2ldu8ECSVXXHWp+37Q6TfqO+RQzcyDish/hdpLGZotY0/qcGQZYeex9K9FpuqQwrJYskoO5WNwfnzqAo2Y2FlcjisrpVP4TTTWWoWvjXxr5Icj6Vk0Gp6xa4D21wR5ohqXsO2+pWRzKtzGoGMPG2NvlRAXWdbW5OL21CSfiTwn9KAl0gO3/Y7hWzyjkOCaGtvtDtJk4dUtVceqYP50bHrPZjUgAl41pI5xhjsKlgaMP7c2jxdsNYjaPDLPluHfcqp/eq6yMp2rWftG7L2sME/aXRtYjupJriNJoONWViw4QR1B2H51nk6IDi6tZYiRu43FZ5cMzybjIhxIw55p6K5ZeRoo2Hef7tKsuegOCKEltHQ4KspocMFxlwyQt9SZBjp686OivYpPeIY45Gq2UdTtmurM64oOHoSWBPotLQRy7o2M8lPKhprIoM9fSoiDUJIztipO31bOFk+dLTRQ8c4g5jIO5+fnXqPZoZwGUjJ6V6hYNx//2Q=="/>
          <p:cNvSpPr>
            <a:spLocks noChangeAspect="1" noChangeArrowheads="1"/>
          </p:cNvSpPr>
          <p:nvPr/>
        </p:nvSpPr>
        <p:spPr bwMode="auto">
          <a:xfrm>
            <a:off x="155575" y="-517525"/>
            <a:ext cx="1562100" cy="1085850"/>
          </a:xfrm>
          <a:prstGeom prst="rect">
            <a:avLst/>
          </a:prstGeom>
          <a:noFill/>
          <a:ln w="9525">
            <a:noFill/>
            <a:miter lim="800000"/>
            <a:headEnd/>
            <a:tailEnd/>
          </a:ln>
        </p:spPr>
        <p:txBody>
          <a:bodyPr/>
          <a:lstStyle/>
          <a:p>
            <a:endParaRPr lang="es-ES_tradnl">
              <a:latin typeface="Calibri" pitchFamily="34" charset="0"/>
            </a:endParaRPr>
          </a:p>
        </p:txBody>
      </p:sp>
      <p:sp>
        <p:nvSpPr>
          <p:cNvPr id="21511" name="AutoShape 6" descr="data:image/jpg;base64,/9j/4AAQSkZJRgABAQAAAQABAAD/2wBDAAkGBwgHBgkIBwgKCgkLDRYPDQwMDRsUFRAWIB0iIiAdHx8kKDQsJCYxJx8fLT0tMTU3Ojo6Iys/RD84QzQ5Ojf/2wBDAQoKCg0MDRoPDxo3JR8lNzc3Nzc3Nzc3Nzc3Nzc3Nzc3Nzc3Nzc3Nzc3Nzc3Nzc3Nzc3Nzc3Nzc3Nzc3Nzc3Nzf/wAARCACgAOcDASIAAhEBAxEB/8QAHAAAAQUBAQEAAAAAAAAAAAAABAIDBQYHAQAI/8QAQxAAAgEDAgMFBQYEAwUJAAAAAQIDAAQRBSESMUEGEyJRYRQycYGRB0JSobHBFSNi0TNE8BY0gpLhJCVTZHKiwtPx/8QAGwEAAgMBAQEAAAAAAAAAAAAAAQIAAwQFBgf/xAAoEQACAgEEAgIBBAMAAAAAAAAAAQIRAwQSITFBUQUiEwYjMnGRweH/2gAMAwEAAhEDEQA/AM3itIpMKCY/6juDXLjTriEBipZDyZdwal7gRhYrqNAYJ1DFD0PX86et1yhNs5ZesZHL5Vy97TPfx0eOS4KzwMvTHnSvBjxIB6irDLZ29wNh3MnljY1Hz6c8RIKkjz6U28qnoZR65I8RKfcb61xomXoafMBXcZr38xfX5UdxQ8LXaB8V7HnRWVb30z8K93ULDYkHyqWD8bBiMKa02yj4LW2RlOVgjHL+kVnJtGYqEPvMFHzrUbqxvLW6kjK5VGK8s8v/AMrRgV2cv5GTjSYuNBwcyvwODT8QIAHtE6j+iZh+hoNZXTZ4Tj0p0XMJ5l1+VaaOI5BpMjKA13dEjlmZmH5nFIIB2LgjrxQxtn5lTTSyxNykBpXGCcZqULYpkyBjuiRsM2sJ2/5aQbeI+EQWLdCX0+3P/wAKcGcbUsYAHxzQoFgUiouVMFgG34T/AA63/wDroYueJ1NvYAj3SNPtxn/2UfKgLb8xQ8qgN7tQDYLE98zIq3LREkAiFEjz8OEA1m2rXlxdavfzPczOWuH8RlY5AOB18gPpWkSydyry/wDhIz7egzWUJxyIWJ3Y8RpJFWR8HpGLYBZjj1JpHyxS+EDrk14oT0pCkaY7iudaeERPT60/HaM3JaFg3JAYTPKnY7Z5GCqMnyqTjswMZwQfKj7e2C4Gw286G4rllSI6y0lpGAZCR1AFWWy0aG3CsY0Lk+9J7q+uPT86bjlW1QtEAH5Kx34frTJaeUiIcTluajJzVcm2ZJ5JTZJWmpi1vrSaNyVgdnZiSCxKMp5DYeLlXqEkge1snebAOQBnfrXqMZUqJCbiqBLIH+HmzZS3dsTn9qa7p4nBQspHTkaYOqzPMXyiJ0VFAAoqPU+IeMKx9RWVp+T7HizYmkl4HkvZBgSoG9SKIWaORcEtg9DyFMJLbPuU58yDS+5hbdJRg8smgalK/I3NbREkg7elCPaZPhapAQMv3lYelea3cjKjnUsWWOL8EQ0JHNaR3Q6c6lWTfxDHpTRhRs8waiZnlp0BWwMV3bOT4VmQt8Awra7hrsXUuQrjjOTWMXMREbYPStstZDc6fZXZGTNbROceZUZ/OtumfZ5v5rFtcWDkJJ/jQLn4Un2C1l5IV+dSPAGHvbetdMGRyBHpWw86yIm0QfcwDyx60HLpk0Q91iPxDrVjVWUDhJGORrvHIOqn41BSpGO4iORxbeY3FdW4cHLxsR1Iq2e8McKH5V7uVIyYUOOoFAhT2mzsEcjp4aQe9YYWHB82NXUQBjgQjPotd/hrPv3GPUioAz7ULeY6RqG44ltZT4R/TWZxWx7qMhSARscc6+i7rSzJp+oR8Jy9rMo9cocVhdhA8lrCVOfABVWR0Zs8tqI4WbYyF+pp5bIcyc48qlzaor4znn8zTgg4RgFR+9Z3MxvKyNjssNsvzNEpZ4B4cnHOjhE5OxDNnp/r0p7uWVDjOx2/vSuRVLKwAWzL0znktEwWcxPu7Y50X3MmAFG/7/6Ne80L8TMBxY3C7cqFlTm2CpaKzcVwx4R7oHU0fDwxYLgog3YDGWpEvdwpxzEMcbL1HyoK7uONjwNjzH7UOxeWNarOZ7ZgBwgEYwc9a9Qdy5eFgBgZ6V6mouiqRBKTXRIRSRXcUD6Qmx2O4I5g0THeEdfrQOK8KVxTLo5pRJmK9xtRUd6DzY/Wq8rkdT9adSY+ZpXjNcNbJFlW8jI8UZrqtbSHOGX41X0n9TT6XB2y31NLso0x1ifZMywRNE3BIPdO2K2fstY9/wBkdHcKGIs0GckGsEN1hD02OSDW4dkNXWDstoqLLg+xrkMOfP8AtWnTLlnD+fyqUINeyUm0506b+ooc28q7lG+XWpaDVlcDj4GB8jT/ALTaTe8uD51r5PLtkAVwfECPlXeFTyWp9rW2nXwurfHFDy6QOaYHwo2BkOYx0yK5wFeRzR0umzICRv8AI0O8EiDeMt6gZo2ChpJpY+RIomHUSnvsT8qGOcbgj0NcIUjc1AMmrW6huCYnG7eA+oI/6189WkZW2Eaj/DZozn0OK2uGQwzI4KkqwO9Yxr0baR2p1eyGypdu8YI+4/iXHyaqcytGTVJyjwelDg78v1ponmQD8KdivIXXhfhydtudOG2SQcUMg3zkHc1mOdyuwfvWXqc8hSxO+d2JxSJIHiAJU5O4NMMZCP5YA2/D6VFyGrCJLuXhI4+EfGkwSGPLhtz1FAIWaTibpvvtXpLgs2QTj9qNWHYGzTu5y7f9aYeQcWOYHUUKH4gD1pyPxeE7jypqDsocZg6kAg/CvVxUVAc/SvUCWQQJpYp9o8fdpHB6Ulo+kqDEV6lla4BQsO0TivYpRFeo2LtOA0tWpOK6KhOUKZyFOP1rUtFvGTRtNQsMC1QflWVSf4bfCtG00kaXYD/y0f6Vfg7OZ8m3sVlkhv8AfYsvqDR0Opyr7s7fPBqqh9+Zrs17HZW5mmO2eFVGMs3kP3NabSRxa5LxBqpVC8jBIx70hwoA9SdqQvbnSIdkv55guc9zbtIq4wT4uW2RnfqKx/UL67uJGa4lLLISe6ZiyRbD3RvjoOWfXJ2bjncTKWkZ5OJVV3LDhLEksOm2OpPOqZZfRasfs3jS+19jqMixRTlZH/w0nhMTSf8ApB5/Kpf2qCTaZOHHXBH7V88xavFa3MF5ClxdyKVdJ55TwqwPF4gNzyBwCo23BHOQ0XttrNhcMZ7mW7sxNm5lZeIheEZxvtjGcDmTvnYUYyvsSUfRu3dWM+4ZcnzNNS6RC4yj4+FUC27d2j6zFZywMttckJa3nF4JW4QSp6ruwA+eedWSLVuA5JdT5Zq2iuw2bRZkPFG4YDesz+2DRZLefS9WVPFKDaTlTzIHEh+mR8q02HWmA2k4h/XVa+1e6W67HLKyKxivoeQ5ZyP3pJr6iZK2sxUhlxxAggY3FKS4mjORIRjpUuHs5cBmKMep3pMllBKx7toyPPOM1lv2cvevINb6tLHjvDxA9CM0aLmzuU/mpwMOqnf/AFy/OgpNKI9zLfChWspUOxG1BpeAbYPolGs0kTEDhzjPDnlQElkykgoV9elID3MDZ8RGcjHSiotSOyzeIc8YBqcoFSj0R7wsu+CRSFZgc8seeanC1ncgbNE/nnIpqewynFwqwO54aikTf7Ao7rvFAbwnqfOvUia2eLdRxdK9TcDfUWlhGygrPxE1xtPZTsc+vSkQvCcGNiuPWjI5CB7wI+NZXaPrsI4pIAa1YdKbaBh0qaVkYYNKNsrjK1NzHeki+iAMLc6SUIqcex3PhB+dDyWmOWc+WKKmZ56OSIvgpPDRz2zLscU0YWB5U24zywSQK6+Bh6VotgD/AAuwOP8ALR/pVAkjIVifKtLsICdK04YOTaRkeuwrTp3bOL8pDbFWNKu+/Ty3P051VdW1L2y5EsIcwR7RNwleEDYnHmSD8Ns7irlcJJFbXM0LAyQJJjhI8LqhIHxBqjwRk28CxmM7QBASeZCgE+mCx9cnyq3K2qRxsaTY2+LiPEYTiJwgXoRywPTP1P8AV4mJWAjZlDM54Twgljx4Iwc7b5x6+WDu5EjXFx3VlC7ysVijMZ3YtxYzkblsMT6DpjNO3FmVu5rYvE9xazd2zxEkKV2226EsMjqc9QWra8j2ugYFQjrG4TK4ZGyRkkHbpvw+v9nnlMWjT3VklwL60mjzIjEokRyCSuPxDHoCackDxcMkkOACpzH7o3B2/bHRh8DM9jbdpJbi6KFLdYe4HegKspY7jyOADny4hUgm3yCfCH9H0WO4vNN1ltUiuraACWOC3iwBIMc254BUHHTGBgCrU1wyswbORvw8zv8A6NUKyjn0ntLremdn5hJE9g9yighlhkChtumRkgfEZ5VKdj9PsYdJg1S1a4lur6Id/JM+TxAnix/xddzitPRnLULz1OfjUN2+unbsfcIGOPa4TjPqaMGSPE2PSobtxk9lJ9/81CPzNSXQsuikLcuvLHLqKcW8PUbelBdAa5vWZpGBwRMQ6my83YD40UupK3vxpJ8arhOOea53jD3Til2IR4ky0Ce0cYZWRunCdq49rbSeMNuPMb1XFupF6g/GnFvWA339BS7GhPxSXROrp6cJeMAAYyeLnuKUsFzCMoWU/HP+uVRcGoAYAJ+BNFJfkDxMcE8wfSlcWI4zXYWxEgPeo0bZ94JtXqEF3OjZifbyJz+VeqUxNrK4FaM4OQRT0dw6/eqYNolxkOqlhsWXnQdxpckeSm4pN8Zdn1R6TLi5j0eivyNmNGw3ynr+dQzxshwy4pIJBobExoarJj4ZaortWG42PUedEK/GP5ZGOmaqcc7puCfrRUWoEbEn60jgzdj16fEiwMiEYZMfCmmtI390/WhLfUc82z6UbHcxSDDHFLyalPFNAV3YssTlhjAztvWwabo7y9n9KNvLwPJYRiNmGQrFNjj41l828DCNuIYPwrcexs0c3Y/R5CvEvska8vIY/atelfLPNfqKCjGFezEuwOn3dj2yNnqbkiFZAfEXSaV/CGU8jkfe9DQ1jpUwe3jkSSNUuGiuJSPDAUlCFiemFZiBzJwACRV4+0J73st2ji1LS57Wwjktj3bCzXDkEFkkbBJzhcbjABFF9o9N1HU9OsbnTdLhn029Iv7uBAqyW8jAM4BJ3ZssCSDyxjBrXJWjymOX2cUUdbq10WNP4BDIXw3De3GCxzgExpyUYAHE2djjckk1m0PjMlwHkLsxMikswPFuT13329cbZJF1ROz+qm6SCTU7RZAzRPcSxGN1wMZkG67cWwyQoOPWt6nPFd6hxW0UdlDIBGjhDHHywWIYkptgDbHoc5K065GWSF8MDup+6gt2eRzGy8SoSNxk7564OQT55PlSXhvNQtoQYp5tPsIivFFGeFckkkncZLNuef5VZ9X7Q3Fn3OnxaNY209ovczd9bhgEAJVACc4weI9TnpuahbrtDfXmifwy8idRDwOslsvdhFBJOQBgAAjAAABOeYFFRoR5ot0O6QyT6Z7DYwPoNosX/fOpFWZpQThUUsc4P4Bjz5LVh7JSy3F5NDY4fQbFGt7Zg5HeMWJ4mBHidtznYAEYAyAKdLf6x2iigskS4vVswGjjijLGNQoG+PeOBzO+cdNqtGmRDsf2Xnu9TiJuZ5AWt1l8xhUHTOAST6VYBSGOyvam41HVJNN1KNe+nkYwcCDwY4jwnG56b/M1I9ugR2Vm2/zUP6mo7sZHa3Et/q1tbz25STuYkLAoFKe6CME43PLG4ovtxI3+y8oxt7VD+9B9AfRRBy3ruNqbDnbPkK93mDVBiF8Bxud/hXDHXhIDzFdMtKSmIMWADimnQg+7RgkXG42rqtGccS7+tSwbmgDJXmDSklIzvjNG90j+XypJsgRkULBuXkbju2UAHcDlmvVxrRwSByr1QlQJKC9SQBbpfEDs67NRIil4eO3fvB6c6hZIJYz4gacguniIG4x61kcF4PqGPUyj9cge8iNnv4Rnz60xLZxPvGcHyNGxX0cyBJ0Dg9TzpT2MczZtW6e6x3pbaNEoQyq+yGltJE3wcedM4I5ipZ0nh95TgdCNqbbu5RmVMeop1Myz01dEeDg7Ej409FcunU49KdazyP5b8Xp1oZ4nRsEFaa0yjbOAfFfnlxHety+z3XIU7HaRHIwLCEhs+jtXz9zHiGR6VceyF9I2mrbw3AWaBiOBuqk5Bq7C0mc/5PfmxJPwzctSg07X9OlsrwcUEvvDIIrP+0Gs6n2J1hbO1RJdKDCfNy2XuVIIZDJnoTkZHkOVMWus31pgukqjzG4NWCw7WQzAJcpHKvUOAcfWtnB5rJCSVIhb3SuzGr6OvaXT4rxO/GTZwJnhy2COFAeEAoxyARvk55VGx9k7TX4NSk0qym064t0VPYLsksxKDxEsdgfFv6dKmda0b2229o7PSh74yF5Va6aAsnREC5GSTknIyQCQdgGLPVNf0q17zWtKcKuUt7i+djMi/e4pV2CDbxOynPLOwCzUnGo9lDhHdTQDoPZOO4DWGraXDc3Aun4ZHuGyBwgPlkPiAKkYPI4HUkRmt2n8KaTsvpunGGd5oZLl4Jmd7xlGVUZ3A3yc5yd8L1sGkaxf5nubC2tbqVSoWK1ldIfZ8YZ0ldSW4W4QxUY5DpQ82uSaa4uoOyCvxXH82W6L3UzOqgBS+/Cc7g+IcO+ATUwuccjeTlf7GlCoJRdCFudVltr/APj0f+z1jZRrMYrexaIHiJHhYN45DjYEYyckHFVvV76Tt1fR2GmafdwW8TPMyq6l+7UgBuHOOLJA3OBnn7xqz2+n6r9oUFo82lyWFpaxNwztcP8Az3J8PCzqSFGSTgHO2+wxc+znYPTuzccz2TTy3M8CxSSSttgb4VfugnpvTvuwq/BULHQ7fSdNhsbVfAg45HYgtI55k4+nwAqE7e27L2TnYnYXcIx8zWn3elYPiQr8qpn2m6e0fYi6fPu3MBPx4j/eg+gvhGPFc8vrScfWiihAwBsKaK771nsx2Mkb0nB8qfJHlXNqhLGQT5V7ibO1OhVrpQUAWNiR160tZ3AO9e4BXeAdagOGLW7Ye94h5V6kcA6c69QJUSSguOOPExB8sim5rdHyykZ8qB74iIFiN6dt58keVZtrR9KWeM/qxPC6HOCKfhuXQ44iB5V1pFfnTRUDlQ7Im4v6slodQJAWQhk8mGadMNncbrmJvNRtUKpIHOnY5SORNK4mqGptVJBsunzR+KMiRfNDQ/G4yrgMOoNPwXbx7g4PTFF99b3AxOiserKMGhyi2oTXBFmG3k3GUqS7K2kw1+GKNO876OQADrhS37Ul9MSTe2lDD8J2NL0S7uOz+uWeolHxBJlgOfCQQwHyJqzHL7Ix6vTP8Tpcl4tJDGxQO0bA4KOOdFSW9tMM3VqA3R4/DU8ZLDVII5nijnhlQPHKo4WIPWhm0cIT7BdYB37uby+NdJI8VkbumQ406dRxafdBh+CTY0RDrV/YEx3cTiPqHXjU/GnJ4ZoDi7gZPJguR9acjlZlAVkkXqG3pil8jdg+iyXD3MqTm5klVzc+0vxoFbIjQn3E6FVxsceWLjo19p1rbR2lkFS3TZFDseEc8DP6dKpctjZzMTwvbydWTl9KZazv7YccDrcp5jY/SpQDU45oZB4JVJp8ZA8x6Vltpr09s3DLxRsOjbVYdP7TA+9IaFELgVBG4qofahYJN2C1dY13RFm/5HUn8ganLbWoJlydx5r/AGr2tRRanoeo2aOG761kjP8AxIR+9Bp0CVUfObWLsisACD5UJNZFSOIc6ldPZpLC3ckboCQT6U6FBJD5GBkZ61i3NM4ryNNorj2x+7vvih3jdTuKsstsjAcQ4RnqOdDyWGUULyNFTLFm9lez1+ldDHyqTn08gE8J9KDktXXOAae0WKcWMhhS1YGmmQqSDt8q4CQCfKiN2EA5PPYcq9TXFg16gCgcRl2wMk529aNMIt4hxczXIZCksUrqgBXwoOgA50i4laZz5VTK7o+gYlBQcvJxCSaeGcUyi4FLZ8DApSxOlyLziucYFMGT1pDvtRURZZUgzvBn3qWsvy+BqK4znmafjkouAIaltkrFdMvUn9akItRDpwSAOvk1V9ZD504suCM0m01w1jiuzd/s5tbXUOxNjxsEkSSZAc8h3jYH0Iqam0a6h3ThlX0rL/s/1w2mgdyHI4bp/DnbcKf3q/ad2tKgZIIxyroY/wCKPIatfvS/thQeWLMbAleqsNhQ0tjZXJJ4DA/44zkVNR61p14FSZVZiOYpR0y0uPFaz4P4WNOZStSaZeRLmIpcxjyOGoMOsb4PHE/kwqzTWF5bMWKsQPvIKZkkWReC7ijlX+td/wAqICDlCyjhnjST1wDigZtLjGWtpmiPkdxVgbTLZ/8AdJ2gY8kf3T8KDms7y3AMsHEo+/Gc1AWQgmv7EgupZejoedS+i9oz7VGsje8cFW8qZLq/XB/CelByWqe1RyOi7MD4djjNQDMr0q/7q2SMOfDtsakkvA2M4/WqtIj2lxPbvkNFKyMPUHFORXZU4Un61klBNnPyYbbLT3/Ep4T023pLTsGC4OedQsN70k2+dGR3CuMbY+NVuNGd4mg/21SV4wCo6cq53tvLnvAMHkM0I4DDY/SmHDLuCaCQqig57OGfJjbI6CgrjS8b9PNaa9odNjxH4U4mpOpwf7Ufsh0pLoDltJEPLb1r1SS38b7Oo+Vep7Y+6XorkJQ2xJJMmcL6UuOfhHCaEU8Dn150+CCuCOfWjJHssOV7VQ+02RzpoyHNN4I5Zx8K6AzclP0pVFFsssmK464zV3uJcZ4a6Ldm2d1XHnR4Bc34EDORXS2KIS1UAF50wfLc08LO0bJFwxO2AF64oNodY51/0D73avGSjhZ2uRiSYjG/gOxrgsIyP5aXLkcysTEfpQTRJRku2v8AIf2cvCltcw7huNXU/LB/apiK7mTPBJjHxoDs3ZQQaj3l/puo+ymFgH7tgvHkYJ25Cpy3vuxqGU3NzJGE2WIlizH1xyFacb4ORqVU/Y5ba1PAPGSwzzHwqXs+1jwk4lK+Wf8AXlUU1x2JdUSDV3ErbEljwIPPcb029toLyqlr2jt2Dc+IqAPrVlmVov2ldu8ECSVXXHWp+37Q6TfqO+RQzcyDish/hdpLGZotY0/qcGQZYeex9K9FpuqQwrJYskoO5WNwfnzqAo2Y2FlcjisrpVP4TTTWWoWvjXxr5Icj6Vk0Gp6xa4D21wR5ohqXsO2+pWRzKtzGoGMPG2NvlRAXWdbW5OL21CSfiTwn9KAl0gO3/Y7hWzyjkOCaGtvtDtJk4dUtVceqYP50bHrPZjUgAl41pI5xhjsKlgaMP7c2jxdsNYjaPDLPluHfcqp/eq6yMp2rWftG7L2sME/aXRtYjupJriNJoONWViw4QR1B2H51nk6IDi6tZYiRu43FZ5cMzybjIhxIw55p6K5ZeRoo2Hef7tKsuegOCKEltHQ4KspocMFxlwyQt9SZBjp686OivYpPeIY45Gq2UdTtmurM64oOHoSWBPotLQRy7o2M8lPKhprIoM9fSoiDUJIztipO31bOFk+dLTRQ8c4g5jIO5+fnXqPZoZwGUjJ6V6hYNx//2Q=="/>
          <p:cNvSpPr>
            <a:spLocks noChangeAspect="1" noChangeArrowheads="1"/>
          </p:cNvSpPr>
          <p:nvPr/>
        </p:nvSpPr>
        <p:spPr bwMode="auto">
          <a:xfrm>
            <a:off x="155575" y="-517525"/>
            <a:ext cx="1562100" cy="1085850"/>
          </a:xfrm>
          <a:prstGeom prst="rect">
            <a:avLst/>
          </a:prstGeom>
          <a:noFill/>
          <a:ln w="9525">
            <a:noFill/>
            <a:miter lim="800000"/>
            <a:headEnd/>
            <a:tailEnd/>
          </a:ln>
        </p:spPr>
        <p:txBody>
          <a:bodyPr/>
          <a:lstStyle/>
          <a:p>
            <a:endParaRPr lang="es-ES_tradnl">
              <a:latin typeface="Calibri" pitchFamily="34" charset="0"/>
            </a:endParaRPr>
          </a:p>
        </p:txBody>
      </p:sp>
      <p:sp>
        <p:nvSpPr>
          <p:cNvPr id="12" name="11 Marcador de pie de página"/>
          <p:cNvSpPr>
            <a:spLocks noGrp="1"/>
          </p:cNvSpPr>
          <p:nvPr>
            <p:ph type="ftr" sz="quarter" idx="11"/>
          </p:nvPr>
        </p:nvSpPr>
        <p:spPr/>
        <p:txBody>
          <a:bodyPr/>
          <a:lstStyle/>
          <a:p>
            <a:pPr>
              <a:defRPr/>
            </a:pPr>
            <a:r>
              <a:rPr lang="es-ES" dirty="0"/>
              <a:t>RUTA DEL BICENTENARIO                             ZARAVA TOURS</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2"/>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2"/>
                                        </p:tgtEl>
                                        <p:attrNameLst>
                                          <p:attrName>ppt_y</p:attrName>
                                        </p:attrNameLst>
                                      </p:cBhvr>
                                      <p:tavLst>
                                        <p:tav tm="0">
                                          <p:val>
                                            <p:strVal val="#ppt_y"/>
                                          </p:val>
                                        </p:tav>
                                        <p:tav tm="100000">
                                          <p:val>
                                            <p:strVal val="#ppt_y"/>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70" decel="100000"/>
                                        <p:tgtEl>
                                          <p:spTgt spid="3">
                                            <p:txEl>
                                              <p:pRg st="1" end="1"/>
                                            </p:txEl>
                                          </p:spTgt>
                                        </p:tgtEl>
                                      </p:cBhvr>
                                    </p:animEffect>
                                    <p:animScale>
                                      <p:cBhvr>
                                        <p:cTn id="16" dur="770" decel="100000"/>
                                        <p:tgtEl>
                                          <p:spTgt spid="3">
                                            <p:txEl>
                                              <p:pRg st="1" end="1"/>
                                            </p:txEl>
                                          </p:spTgt>
                                        </p:tgtEl>
                                      </p:cBhvr>
                                      <p:from x="10000" y="10000"/>
                                      <p:to x="200000" y="450000"/>
                                    </p:animScale>
                                    <p:animScale>
                                      <p:cBhvr>
                                        <p:cTn id="17" dur="1230" accel="100000" fill="hold">
                                          <p:stCondLst>
                                            <p:cond delay="770"/>
                                          </p:stCondLst>
                                        </p:cTn>
                                        <p:tgtEl>
                                          <p:spTgt spid="3">
                                            <p:txEl>
                                              <p:pRg st="1" end="1"/>
                                            </p:txEl>
                                          </p:spTgt>
                                        </p:tgtEl>
                                      </p:cBhvr>
                                      <p:from x="200000" y="450000"/>
                                      <p:to x="100000" y="100000"/>
                                    </p:animScale>
                                    <p:set>
                                      <p:cBhvr>
                                        <p:cTn id="18" dur="770" fill="hold"/>
                                        <p:tgtEl>
                                          <p:spTgt spid="3">
                                            <p:txEl>
                                              <p:pRg st="1" end="1"/>
                                            </p:txEl>
                                          </p:spTgt>
                                        </p:tgtEl>
                                        <p:attrNameLst>
                                          <p:attrName>ppt_x</p:attrName>
                                        </p:attrNameLst>
                                      </p:cBhvr>
                                      <p:to>
                                        <p:strVal val="(0.5)"/>
                                      </p:to>
                                    </p:set>
                                    <p:anim from="(0.5)" to="(#ppt_x)" calcmode="lin" valueType="num">
                                      <p:cBhvr>
                                        <p:cTn id="19" dur="1230" accel="100000" fill="hold">
                                          <p:stCondLst>
                                            <p:cond delay="770"/>
                                          </p:stCondLst>
                                        </p:cTn>
                                        <p:tgtEl>
                                          <p:spTgt spid="3">
                                            <p:txEl>
                                              <p:pRg st="1" end="1"/>
                                            </p:txEl>
                                          </p:spTgt>
                                        </p:tgtEl>
                                        <p:attrNameLst>
                                          <p:attrName>ppt_x</p:attrName>
                                        </p:attrNameLst>
                                      </p:cBhvr>
                                    </p:anim>
                                    <p:set>
                                      <p:cBhvr>
                                        <p:cTn id="20" dur="770" fill="hold"/>
                                        <p:tgtEl>
                                          <p:spTgt spid="3">
                                            <p:txEl>
                                              <p:pRg st="1" end="1"/>
                                            </p:txEl>
                                          </p:spTgt>
                                        </p:tgtEl>
                                        <p:attrNameLst>
                                          <p:attrName>ppt_y</p:attrName>
                                        </p:attrNameLst>
                                      </p:cBhvr>
                                      <p:to>
                                        <p:strVal val="(#ppt_y+0.4)"/>
                                      </p:to>
                                    </p:set>
                                    <p:anim from="(#ppt_y+0.4)" to="(#ppt_y)" calcmode="lin" valueType="num">
                                      <p:cBhvr>
                                        <p:cTn id="21" dur="1230" accel="100000" fill="hold">
                                          <p:stCondLst>
                                            <p:cond delay="770"/>
                                          </p:stCondLst>
                                        </p:cTn>
                                        <p:tgtEl>
                                          <p:spTgt spid="3">
                                            <p:txEl>
                                              <p:pRg st="1" end="1"/>
                                            </p:txEl>
                                          </p:spTgt>
                                        </p:tgtEl>
                                        <p:attrNameLst>
                                          <p:attrName>ppt_y</p:attrName>
                                        </p:attrNameLst>
                                      </p:cBhvr>
                                    </p:anim>
                                  </p:childTnLst>
                                </p:cTn>
                              </p:par>
                            </p:childTnLst>
                          </p:cTn>
                        </p:par>
                      </p:childTnLst>
                    </p:cTn>
                  </p:par>
                  <p:par>
                    <p:cTn id="22" fill="hold">
                      <p:stCondLst>
                        <p:cond delay="indefinite"/>
                      </p:stCondLst>
                      <p:childTnLst>
                        <p:par>
                          <p:cTn id="23" fill="hold">
                            <p:stCondLst>
                              <p:cond delay="0"/>
                            </p:stCondLst>
                            <p:childTnLst>
                              <p:par>
                                <p:cTn id="24" presetID="1" presetClass="path" presetSubtype="0" accel="50000" decel="50000" fill="hold" nodeType="clickEffect">
                                  <p:stCondLst>
                                    <p:cond delay="0"/>
                                  </p:stCondLst>
                                  <p:childTnLst>
                                    <p:animMotion origin="layout" path="M 0 0  C 0.069 0  0.125 0.07467  0.125 0.16667  C 0.125 0.25867  0.069 0.33333  0 0.33333  C -0.069 0.33333  -0.125 0.25867  -0.125 0.16667  C -0.125 0.07467  -0.069 0  0 0  Z" pathEditMode="relative" ptsTypes="">
                                      <p:cBhvr>
                                        <p:cTn id="25" dur="2000" fill="hold"/>
                                        <p:tgtEl>
                                          <p:spTgt spid="3">
                                            <p:txEl>
                                              <p:pRg st="1" end="1"/>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4" descr="Heroe mexicano"/>
          <p:cNvPicPr>
            <a:picLocks noChangeAspect="1" noChangeArrowheads="1"/>
          </p:cNvPicPr>
          <p:nvPr/>
        </p:nvPicPr>
        <p:blipFill>
          <a:blip r:embed="rId2"/>
          <a:srcRect/>
          <a:stretch>
            <a:fillRect/>
          </a:stretch>
        </p:blipFill>
        <p:spPr bwMode="auto">
          <a:xfrm>
            <a:off x="323850" y="260350"/>
            <a:ext cx="2232025" cy="1844675"/>
          </a:xfrm>
          <a:prstGeom prst="rect">
            <a:avLst/>
          </a:prstGeom>
          <a:noFill/>
          <a:ln w="9525">
            <a:noFill/>
            <a:miter lim="800000"/>
            <a:headEnd/>
            <a:tailEnd/>
          </a:ln>
        </p:spPr>
      </p:pic>
      <p:pic>
        <p:nvPicPr>
          <p:cNvPr id="24578" name="Picture 2" descr="http://t1.gstatic.com/images?q=tbn:ANd9GcSkW2kvkg41wG1xfFDowElmovSWA2gh8oQCSCBzHmen7IIj_ts&amp;t=1&amp;usg=__OT4TzwWu4N5UYZ5cySyFXTkGEPY="/>
          <p:cNvPicPr>
            <a:picLocks noChangeAspect="1" noChangeArrowheads="1"/>
          </p:cNvPicPr>
          <p:nvPr/>
        </p:nvPicPr>
        <p:blipFill>
          <a:blip r:embed="rId3"/>
          <a:srcRect/>
          <a:stretch>
            <a:fillRect/>
          </a:stretch>
        </p:blipFill>
        <p:spPr bwMode="auto">
          <a:xfrm>
            <a:off x="0" y="0"/>
            <a:ext cx="3492500" cy="3429000"/>
          </a:xfrm>
          <a:prstGeom prst="rect">
            <a:avLst/>
          </a:prstGeom>
          <a:noFill/>
          <a:ln w="9525">
            <a:noFill/>
            <a:miter lim="800000"/>
            <a:headEnd/>
            <a:tailEnd/>
          </a:ln>
        </p:spPr>
      </p:pic>
      <p:pic>
        <p:nvPicPr>
          <p:cNvPr id="19468" name="Picture 12" descr="http://farm4.static.flickr.com/3339/3183413017_18edbba934.jpg"/>
          <p:cNvPicPr>
            <a:picLocks noChangeAspect="1" noChangeArrowheads="1"/>
          </p:cNvPicPr>
          <p:nvPr/>
        </p:nvPicPr>
        <p:blipFill>
          <a:blip r:embed="rId4"/>
          <a:srcRect/>
          <a:stretch>
            <a:fillRect/>
          </a:stretch>
        </p:blipFill>
        <p:spPr bwMode="auto">
          <a:xfrm>
            <a:off x="0" y="3500438"/>
            <a:ext cx="3276600" cy="3357562"/>
          </a:xfrm>
          <a:prstGeom prst="rect">
            <a:avLst/>
          </a:prstGeom>
          <a:noFill/>
          <a:ln w="9525">
            <a:noFill/>
            <a:miter lim="800000"/>
            <a:headEnd/>
            <a:tailEnd/>
          </a:ln>
        </p:spPr>
      </p:pic>
      <p:pic>
        <p:nvPicPr>
          <p:cNvPr id="24598" name="Picture 22" descr="http://starmedia.conmishijos.com/fotos/com_JAJ.jpg"/>
          <p:cNvPicPr>
            <a:picLocks noChangeAspect="1" noChangeArrowheads="1"/>
          </p:cNvPicPr>
          <p:nvPr/>
        </p:nvPicPr>
        <p:blipFill>
          <a:blip r:embed="rId5"/>
          <a:srcRect/>
          <a:stretch>
            <a:fillRect/>
          </a:stretch>
        </p:blipFill>
        <p:spPr bwMode="auto">
          <a:xfrm>
            <a:off x="3059113" y="2349500"/>
            <a:ext cx="3167062" cy="2565400"/>
          </a:xfrm>
          <a:prstGeom prst="rect">
            <a:avLst/>
          </a:prstGeom>
          <a:noFill/>
          <a:ln w="9525">
            <a:noFill/>
            <a:miter lim="800000"/>
            <a:headEnd/>
            <a:tailEnd/>
          </a:ln>
        </p:spPr>
      </p:pic>
      <p:pic>
        <p:nvPicPr>
          <p:cNvPr id="19460" name="Picture 4" descr="http://t3.gstatic.com/images?q=tbn:ANd9GcRpHngo_FMiQBPtkHOZH6wH7-GuH4_2aXREQjnFSM3cfwBHYKA&amp;t=1&amp;usg=__NB1zygsFlKy7SQ9kBXjHHeR9bZg="/>
          <p:cNvPicPr>
            <a:picLocks noChangeAspect="1" noChangeArrowheads="1"/>
          </p:cNvPicPr>
          <p:nvPr/>
        </p:nvPicPr>
        <p:blipFill>
          <a:blip r:embed="rId6"/>
          <a:srcRect/>
          <a:stretch>
            <a:fillRect/>
          </a:stretch>
        </p:blipFill>
        <p:spPr bwMode="auto">
          <a:xfrm>
            <a:off x="3492500" y="0"/>
            <a:ext cx="2374900" cy="2590800"/>
          </a:xfrm>
          <a:prstGeom prst="rect">
            <a:avLst/>
          </a:prstGeom>
          <a:noFill/>
          <a:ln w="9525">
            <a:noFill/>
            <a:miter lim="800000"/>
            <a:headEnd/>
            <a:tailEnd/>
          </a:ln>
        </p:spPr>
      </p:pic>
      <p:pic>
        <p:nvPicPr>
          <p:cNvPr id="24600" name="Picture 24" descr="http://www.ruelsa.com/gto/dolores/dolores03.jpg"/>
          <p:cNvPicPr>
            <a:picLocks noChangeAspect="1" noChangeArrowheads="1"/>
          </p:cNvPicPr>
          <p:nvPr/>
        </p:nvPicPr>
        <p:blipFill>
          <a:blip r:embed="rId7"/>
          <a:srcRect/>
          <a:stretch>
            <a:fillRect/>
          </a:stretch>
        </p:blipFill>
        <p:spPr bwMode="auto">
          <a:xfrm>
            <a:off x="3132138" y="4724400"/>
            <a:ext cx="3311525" cy="2133600"/>
          </a:xfrm>
          <a:prstGeom prst="rect">
            <a:avLst/>
          </a:prstGeom>
          <a:noFill/>
          <a:ln w="9525">
            <a:noFill/>
            <a:miter lim="800000"/>
            <a:headEnd/>
            <a:tailEnd/>
          </a:ln>
        </p:spPr>
      </p:pic>
      <p:pic>
        <p:nvPicPr>
          <p:cNvPr id="19458" name="Picture 2" descr="http://www.elclima.com.mx/gif/dolores2.jpg"/>
          <p:cNvPicPr>
            <a:picLocks noChangeAspect="1" noChangeArrowheads="1"/>
          </p:cNvPicPr>
          <p:nvPr/>
        </p:nvPicPr>
        <p:blipFill>
          <a:blip r:embed="rId8"/>
          <a:srcRect/>
          <a:stretch>
            <a:fillRect/>
          </a:stretch>
        </p:blipFill>
        <p:spPr bwMode="auto">
          <a:xfrm>
            <a:off x="5867400" y="0"/>
            <a:ext cx="3276600" cy="3716338"/>
          </a:xfrm>
          <a:prstGeom prst="rect">
            <a:avLst/>
          </a:prstGeom>
          <a:noFill/>
          <a:ln w="9525">
            <a:noFill/>
            <a:miter lim="800000"/>
            <a:headEnd/>
            <a:tailEnd/>
          </a:ln>
        </p:spPr>
      </p:pic>
      <p:pic>
        <p:nvPicPr>
          <p:cNvPr id="19466" name="Picture 10" descr="http://loslibrosdeteresa.files.wordpress.com/2009/12/sdc10382.jpg"/>
          <p:cNvPicPr>
            <a:picLocks noChangeAspect="1" noChangeArrowheads="1"/>
          </p:cNvPicPr>
          <p:nvPr/>
        </p:nvPicPr>
        <p:blipFill>
          <a:blip r:embed="rId9"/>
          <a:srcRect/>
          <a:stretch>
            <a:fillRect/>
          </a:stretch>
        </p:blipFill>
        <p:spPr bwMode="auto">
          <a:xfrm>
            <a:off x="6372225" y="3787775"/>
            <a:ext cx="2771775" cy="3070225"/>
          </a:xfrm>
          <a:prstGeom prst="rect">
            <a:avLst/>
          </a:prstGeom>
          <a:noFill/>
          <a:ln w="9525">
            <a:noFill/>
            <a:miter lim="800000"/>
            <a:headEnd/>
            <a:tailEnd/>
          </a:ln>
        </p:spPr>
      </p:pic>
      <p:pic>
        <p:nvPicPr>
          <p:cNvPr id="24580" name="Picture 4" descr="http://lh4.ggpht.com/_7ZeL9GsOO08/SB8pwq6-VtI/AAAAAAAACCw/kn4TEuqU9IA/Dolores+Monumento+a+Hidalgo.jpg"/>
          <p:cNvPicPr>
            <a:picLocks noChangeAspect="1" noChangeArrowheads="1"/>
          </p:cNvPicPr>
          <p:nvPr/>
        </p:nvPicPr>
        <p:blipFill>
          <a:blip r:embed="rId10"/>
          <a:srcRect/>
          <a:stretch>
            <a:fillRect/>
          </a:stretch>
        </p:blipFill>
        <p:spPr bwMode="auto">
          <a:xfrm>
            <a:off x="2627313" y="1341438"/>
            <a:ext cx="4248150" cy="4175125"/>
          </a:xfrm>
          <a:prstGeom prst="rect">
            <a:avLst/>
          </a:prstGeom>
          <a:noFill/>
          <a:ln w="9525">
            <a:noFill/>
            <a:miter lim="800000"/>
            <a:headEnd/>
            <a:tailEnd/>
          </a:ln>
        </p:spPr>
      </p:pic>
      <p:sp>
        <p:nvSpPr>
          <p:cNvPr id="2" name="1 Título"/>
          <p:cNvSpPr>
            <a:spLocks noGrp="1"/>
          </p:cNvSpPr>
          <p:nvPr>
            <p:ph type="title"/>
          </p:nvPr>
        </p:nvSpPr>
        <p:spPr>
          <a:xfrm>
            <a:off x="468313" y="0"/>
            <a:ext cx="8229600" cy="1143000"/>
          </a:xfrm>
        </p:spPr>
        <p:txBody>
          <a:bodyPr/>
          <a:lstStyle/>
          <a:p>
            <a:pPr eaLnBrk="1" hangingPunct="1"/>
            <a:r>
              <a:rPr lang="es-MX" smtClean="0">
                <a:solidFill>
                  <a:schemeClr val="bg1"/>
                </a:solidFill>
              </a:rPr>
              <a:t>     DOLORES HIDALGO </a:t>
            </a:r>
            <a:endParaRPr lang="es-ES" smtClean="0">
              <a:solidFill>
                <a:schemeClr val="bg1"/>
              </a:solidFill>
            </a:endParaRPr>
          </a:p>
        </p:txBody>
      </p:sp>
      <p:sp>
        <p:nvSpPr>
          <p:cNvPr id="3" name="2 Marcador de contenido"/>
          <p:cNvSpPr>
            <a:spLocks noGrp="1"/>
          </p:cNvSpPr>
          <p:nvPr>
            <p:ph idx="1"/>
          </p:nvPr>
        </p:nvSpPr>
        <p:spPr>
          <a:xfrm>
            <a:off x="0" y="692150"/>
            <a:ext cx="3419475" cy="4525963"/>
          </a:xfrm>
        </p:spPr>
        <p:txBody>
          <a:bodyPr/>
          <a:lstStyle/>
          <a:p>
            <a:pPr eaLnBrk="1" hangingPunct="1">
              <a:buFont typeface="Arial" charset="0"/>
              <a:buNone/>
            </a:pPr>
            <a:endParaRPr lang="es-MX" smtClean="0"/>
          </a:p>
          <a:p>
            <a:pPr eaLnBrk="1" hangingPunct="1"/>
            <a:r>
              <a:rPr lang="es-MX" smtClean="0">
                <a:solidFill>
                  <a:schemeClr val="bg1"/>
                </a:solidFill>
              </a:rPr>
              <a:t>LA PARROQUIA</a:t>
            </a:r>
          </a:p>
          <a:p>
            <a:pPr eaLnBrk="1" hangingPunct="1"/>
            <a:r>
              <a:rPr lang="es-MX" smtClean="0">
                <a:solidFill>
                  <a:schemeClr val="bg1"/>
                </a:solidFill>
              </a:rPr>
              <a:t>MUSEO DE LA INDEPE NDENCIA</a:t>
            </a:r>
          </a:p>
          <a:p>
            <a:pPr eaLnBrk="1" hangingPunct="1"/>
            <a:r>
              <a:rPr lang="es-MX" smtClean="0">
                <a:solidFill>
                  <a:schemeClr val="bg1"/>
                </a:solidFill>
              </a:rPr>
              <a:t>MUSEO CASA DE HIDALGO</a:t>
            </a:r>
          </a:p>
          <a:p>
            <a:pPr eaLnBrk="1" hangingPunct="1"/>
            <a:r>
              <a:rPr lang="es-MX" smtClean="0">
                <a:solidFill>
                  <a:schemeClr val="bg1"/>
                </a:solidFill>
              </a:rPr>
              <a:t>LA CIUDAD</a:t>
            </a:r>
            <a:endParaRPr lang="es-ES" smtClean="0">
              <a:solidFill>
                <a:schemeClr val="bg1"/>
              </a:solidFill>
            </a:endParaRPr>
          </a:p>
        </p:txBody>
      </p:sp>
      <p:sp>
        <p:nvSpPr>
          <p:cNvPr id="4" name="3 Marcador de fecha"/>
          <p:cNvSpPr>
            <a:spLocks noGrp="1"/>
          </p:cNvSpPr>
          <p:nvPr>
            <p:ph type="dt" sz="quarter" idx="10"/>
          </p:nvPr>
        </p:nvSpPr>
        <p:spPr/>
        <p:txBody>
          <a:bodyPr/>
          <a:lstStyle/>
          <a:p>
            <a:pPr>
              <a:defRPr/>
            </a:pPr>
            <a:fld id="{72C16970-8F12-488E-A538-826378AD3622}" type="datetime1">
              <a:rPr lang="es-ES"/>
              <a:pPr>
                <a:defRPr/>
              </a:pPr>
              <a:t>31/08/2010</a:t>
            </a:fld>
            <a:endParaRPr lang="es-ES" dirty="0"/>
          </a:p>
        </p:txBody>
      </p:sp>
      <p:sp>
        <p:nvSpPr>
          <p:cNvPr id="23565" name="AutoShape 6" descr="data:image/jpeg;base64,/9j/4AAQSkZJRgABAQAAAQABAAD/2wCEAAkGBhQSERUUExMTFRUWFxcaFxUXFRgaFxgcFRgYGh8aFxgaHCYhFxwlGhcUHy8gIycpLCwsFx8xNTAqNSYrLCkBCQoKDgwOGg8PGiohHCQvLSwsLCkpKSkpLCkpLCwsLCkpKSkpLCkpLCwpKSksKSwpLCksLCwsLCwpLCksLCwsKf/AABEIAGkAoAMBIgACEQEDEQH/xAAbAAACAwEBAQAAAAAAAAAAAAAEBQIDBgEAB//EAD4QAAECAwUEBwYDBwUAAAAAAAECEQADIQQFEjFBUWFxgQYTIpGhscEjMnLR4fBCUmIHFBUkM5LxNENTc4L/xAAZAQADAQEBAAAAAAAAAAAAAAACAwQBAAX/xAAoEQACAgEDAwQCAwEAAAAAAAAAAQIDEQQSITFBURMiMjNhgXGRoQX/2gAMAwEAAhEDEQA/APi8yU1O6Ky2UMLWnJxU/ddheF60sW2GAi8odJbWWoVvi1UoBlB28YolrILjTu+sEBNATVyWGUczkVLSEqoXDByzV2Q1kTJZwjtJPYKlKOI64sIAFMm2QCbM6aZmLkzUpHZ6wLqCaNVgwHfWAbTOxgNCUEKOIpBUGcaE1flWKJVnDGmThzk53ZZOYHTaDhwqJKXduFIYWNWEOXfTUFIFXeh7Lwt8DIrJFNlSpaU0DEClXbV3Y8qQfNkGWC4rWj0II0pnUF4vFiJCewnEFH3QXJJcE7mILijR6ep1dkuEUyoSNWP3SJnPLC2ji4lIBIWQQHBD1bLFi/S+m2DhbcCsCe0l8i5Cg7B+BI5GFdltKerVqQQQ7ucndqNTyhvcdlK8CylPslzAavicOMveAqXiWUtvIxQUug+XddQEqwKw02HgM8y7ZCALbZ9JyG2LG7whxZZDoYVIJOp2VfSukHTRiFQN4andpEvqdy2ttcMxyJ02znEhWJG0a8QPOHl0dKlKWGIcD8SgMg1Hge8rAlAxJVgzJH4aAkvspGYvOWKFSSHq6KpUDkRsiyjVSgva+BWo0lWo+XXyfUrN0uly0e1moxassH5mKLT+06zp904uRPyj5dZ7ODlKWe8ecHyrErSQB8REUy1c5dyaP/Ppj2ya+0/tUH4EE8AB5kwrn/tDtC/dl03v9IWou+boJSfExYbtXrMA4J+cId0n1kPjpqY9Io+bXjd61DHhFNhcHbCicE0KX37vnGwm2MgsMmJI13MRGZvGzqluMKkpVVlNpsUM4uos3cMluj3A5SXOUHlJISHokdznzgSVlq7jx+xDO75QUsJer5HlSGTljkGqKkW/u+GgB3O3pAYkkEECr86OeUaqdYtgqBodMjTbCgSE9YRVm2Fwd7RJXdnLKJ14F06QCCd+epeJXbLJUE1Ln75Q6s13V0ZRAdqB9tKfSFktPVTXocCmpkWOfCDVm5NI6NfOTVWhGCVJZ8WEpOfZYl2bKh8YUzZSphISkhyzFgpxt2aQ7UimNIbGkgg1Z9mzKAp0orzcnVRJcUYjubuiGNiXUbZU+xDo3OWicA6kn3VUqRmaHkW3bo1duIsyKNicKABpi0qkMAA9aPGOtk4icSCt3BxYiTxeH182sqlyzQKaparZDfkIG3mS8BRr2xz3HV03yVzqzHByCQwrt1Z9TWNBPnJSCVFhHytds6uYlSVUSScmoc3qX9I0XS6/2lyQk1WH4bT5d8Isp3TWCiMcpNju+5XWymSQXcjf2SwPEwMuVhlpGwD7HlC7o7fTyJmMh5Yd+O6K7rv4TkrxFsNXOyEzhNRaXRG7MMYoMXoVGatnSQJohuJ14CFyuk0w6q7wIdXVJrIDj5ZvEq+6xCchxGHldJpgOau+HV3dJ8VFVG7McRrBuuSB2ryK5kxISpYOJjLBB2qLUI2OecLr4svWIOGWVFOVSWFXIY7WzhvbZGAioOJdKZJYtnq4zi2zIZRH3pFLs9NbkSQW7hnzsyiFMqheu0Nu4GDrM2Oim2KGhdgX4RK/hgtUwbS9d4gmw2ITAUhPtC2FqVIri3MCYvc04KTAVby8Di7rUVhSTQpotQLuNMI3wzTdgzYbh3ZnX0hNYryCVS8VFe4oFOYGRf8AMD2eEamSg8npV48bVOVbzHhFlfPDB5dlYNveMnetlPXrAD1BpUVG2N0BGdvxKZU1HZosFwNoOcBo7czaYco+BrJs6jIQcCiGByIGVawIUagFn0IPOC7behNkKU4kgJYgKzB0hJdmHrQA4LPuLjLfFCimmxds3uSZy/JZSpJD1FeR3QxS5kS8w6a02aRG+1YMCtqmO3KDTaiqWlOSdmdXzhbkvSTH8tdODOXogAgZUj182jEmQ5/BTv8ApBl5zghSKAvSoHhA1+WvEuUgJACUuKByVZuRpuiin3JMGU2o4wRss4plzh+aXXvECWGYQk1NRUbWMMJVsR1Mz2aXYpypWjwuNpQJCzhOMJbMtVg+e+GxjlYOdmHnHYitb6RYJEKLrtRUtiSabYbXhLJQGBNfSCnXtaiSxs38nSgbR3x2UpiCCH4wDarMg4MKg5Fa58tIPlXQsDTTIRrr/J29mmvtJAQ5f2gryVFolh3Ar/iK79lhKQRTtJ84mhWVDx0iKz6zqfkYbpXL/mlcEnwg7ohNAnkKoSGHhSKelKP5rihMdu67OtUAFYVaK5UJi3KlQovwHCD3OSG6ZSFWubLUHSqrbCQDyLvDa5lEBctRJMtWF9ozHhGeslr6ydImUxdpMw6HAWCjvYxoLjVi6xf55iiOAoI8/VRcYc+F/YVb9wzjN9L/AHpJ+L0jSRnOmP8Asn9SvIRFo/tRSy1Zeyr+GArr/rCo9z5wbKrZ1jXDTfAl2yVCcg4aYWJOT1zj0YfFk2q+xBfSb3EfH6GCZHuJ+9YH6T/00fGPIxbZVdgP4xLjNS/ZWn7WK7+96XxMCXkPbS/+v1gm/JgJQxBZXnFF4D2ks/p9Ytp4iv4F2fWckD2c0b/WALSPZTeA9IOs6uzN4wvUXlzfhh9fyBs6foXXD/V5GNHbEdmgf/BjM3MppvIxrUBwOEM1TxNM8/T8xYgNmXVQQRhzf5RpZdpASDiYkCBjZUu7Hvjv7un7MLeoi+w302aK/wBQMtTEEunLcoRTJXVNeXIQJMPZMXyCMSa1pTkPlEs+YNHUrkzfS7/UpP6B4Ex667WmWtKlPhqC2dXyHhziXTJPtpfwepgSxLAILYmrh27AYqhzTF/gpi8bjk2TMlleRRKo7sWUQQobcx3Rs+jsxKpCWegq51jPTrGVSphmEurtKVkA2TDZujvR4FUrslq1+99IVqkrq+OxPU9sjY4oz/TL3ZXxnyiNimApCia42I0YGKuldqSpMttFGvLKIqKHXaipT3Bl2h5Z4RFCwDUtWKbJPaV96xSokiqhnkIojFi9UnvCukUwdUkAucQ45GA7WsBMsl9cohe050S06hR4l8690ECz40J3PGxhsSQ5PMGJJ0x10DJcHwy9YKvSWTgILdn1hkOjkyYRhyG6nOG8i4koSBOWktokQ12JNY6i8rY0zJWGU6Fo1U7PmcoJkdHpgScTAEVxEh+EaoBKaSkJG9nVFKrE57Si/GGxVkvwJnckuDISOjOFThafWDBcyv8AkHfGkRdoIp515xNN2DVIhjhKXVk6njojNfwRZ/GP7jEv4DN/MP7t/CNOi7RsL7IuTYxsMD6T8hesZ5Zpyj1mtVXAfCW5hvnCxV5EiiRzPm0Qs95FILH3i+W3Y/CEKvjkKvKZHpjNBmSiM8JfvhfdyzXDmGI/86R28z1hBL0fWsB2KYQo54RQxXXBKtRDm2nz0Y9vS8lTwmWnsoIBVpi+gjlinkJVhoCrwAAhLaLSsqZLhI2AxJCZ5okEA6HZGeitm3hIBTe7OGxvKlICgSWViyxekevdaewkGruRuaB7quxaZgUtI5lzUd5h3J6HKWX7Sd6vk1YTNwg8tjq89WsHrAl0NBMqwFZYJJPCGd3XBKs6T1k0qO+mmVKwWb3SA0tPk3dEkZyk2oLK/wAGXSg+WxdL6HJUcS+zzr9INs9hkSKISVneXimdPWrNRUOQHhHkJd3WE7kj6RQtPKX2P9Ind7XEQubbFqDDs7hFH7vopTbdsEySkBsSfKLUSwdRFUK4w+KJpTbBsDCgbjWJJs52QQlOm/Phui2TM5j77oYDkokyGrrE0STtMEYyM8tMolicVDRuAcg3VVbxiYlGLwP8xMANs1YjxjTMnyZU0NuhHOtDKOB2g2b84XI0gaorA6cnwES7auCJdpXsEDS4Nkx08FVXPUIkzF7hB0hKtVQNKg1EQ2SPQjFINsssA74aTr5mYWBZhnCmTnHrVpxhdcIyl7kJ1TxDKLV2ok5udpfyi1Exsz8u6K0Zq4RyVHoR46HkthnW1zIjqVH83hHPrFq/cg8GZJywaQzlIZjR6sTAFmyHCDl+6Iwwku0gauNwJPCIi0k035N4RXpF/wCLvjTi5L7hueL5eofNuFNYqOZ4RLZwgkCy7x5x3rDmCANmvHfEZekdV998azkf/9k="/>
          <p:cNvSpPr>
            <a:spLocks noChangeAspect="1" noChangeArrowheads="1"/>
          </p:cNvSpPr>
          <p:nvPr/>
        </p:nvSpPr>
        <p:spPr bwMode="auto">
          <a:xfrm>
            <a:off x="155575" y="-479425"/>
            <a:ext cx="1514475" cy="1000125"/>
          </a:xfrm>
          <a:prstGeom prst="rect">
            <a:avLst/>
          </a:prstGeom>
          <a:noFill/>
          <a:ln w="9525">
            <a:noFill/>
            <a:miter lim="800000"/>
            <a:headEnd/>
            <a:tailEnd/>
          </a:ln>
        </p:spPr>
        <p:txBody>
          <a:bodyPr/>
          <a:lstStyle/>
          <a:p>
            <a:endParaRPr lang="es-ES_tradnl">
              <a:latin typeface="Calibri" pitchFamily="34" charset="0"/>
            </a:endParaRPr>
          </a:p>
        </p:txBody>
      </p:sp>
      <p:sp>
        <p:nvSpPr>
          <p:cNvPr id="23566" name="AutoShape 8" descr="data:image/jpg;base64,/9j/4AAQSkZJRgABAQAAAQABAAD/2wCEAAkGBhQSERQUExQUFRUWFBgYFRgXFRgUFxUVGBcWFxQVFRcYHSYeFxwkGhcVHy8gIycpLCwsFR4xNTAqNSYrLCkBCQoKDgwOGg8PGiwkHyQ0LCwsLCwsLCwvLCwsLCwsKSksKSwsLCksLCwsLCwsLCwsLCksLCksLCwsLCksKSksKf/AABEIAKYAewMBIgACEQEDEQH/xAAcAAACAwEBAQEAAAAAAAAAAAAEBQIDBgABBwj/xAA9EAABAwIEBAMFBAkEAwAAAAABAAIRAyEEBRIxBkFRYXGBkRMiMqGxB1LB4RQjJEJicrLR8DNjgqIVQ5L/xAAZAQADAQEBAAAAAAAAAAAAAAABAgMEAAX/xAAnEQACAgICAgECBwAAAAAAAAAAAQIREiEDQSIxURMUBDJCYXGBof/aAAwDAQACEQMRAD8AzLQucFZTbIUjSUGa0CFqg6miKrSNtzsqXU3WgFxJAgbmTFh1SjA76a6nTV76RBggggwQRFxvY3XU2JQk6VNGUqajTZZFUI7+Y3XIJKlTRLKa6nTRTKSYUgymrG0rq1jFMNuERWRFJdoV+hd7JEDBi1QNNFFiqLEwBBh8NZFNwZjZKavEJo1Sw02uA6kj5p9g+OABLsMYH3Xg/IgKE5NekWjGxHl1c1QSabmaXObDuZt+atq0eyf1uN8G+Q6nVaecsBPyKTYnPMK8wyoQSYhzXC525JFNt7QcaQE9i8psRValC8p001gokygHCCSB2i5GwM7Dqjm0pFtxceI/yPNRw1CVrMnyRsB1QgDoTHqUrmo+xqsQYdoe4gEEiCQCCQDcSOXJH/opTvC4DAYatUrB9Nr6gAd74ItezQTEwPRQx2eYT7092tP1hBcl9C0KGUVYG3C9wuLZW1GnqhpgyI3U9MEeatYhVWqtYJcQ0dyB9UFiM5pNa4hwcQJgX+eyG4tpaqTW9zHYxZYfFVfZUC57jLjpa3UJdEyTzAFvElEAwzDiqsHe687bQ0QfNeUPtJAaA+nLhuQYB7wRZYfEYxziSTPTsq20XkSGuPeCVaiNs23EVEfpBkgX3Pkicryuu98N0uIAvqA5wA0nc32UOKnBtYFwkEDnHmj+FXtcXaXTDQYIgiHsM9wsXLJxjZv44psLzLhiuRL8O+QPjY5gkd2zv5rF1C0EHchwvtIncjqv01i8IHNhfm/F0oL2kXYSOh0zHmPopcU7BlkbXGYYbhCtpdk0jU1p6tB9QrMNhQUc6Q1CHiOgWYZrg4tOsXEzEE8iEqy2lUqghriDIuSXEjmS8/DHQQtTxThx7AA7Co38V5wrhtdVrWsZJnTrMNGkw7lHQbTJTfcYQutgXApu5PQz4d4ODmB7mv1HrZu03ne0FK84wLKVQ76gDAOwkgHnBuAvqOBxbGU6RLhAGneJgQY8wvm/F4NX9e0AtDnM1DcwTcAm4jms33E5yacv4G44rqJfwYT+un+H6JzXoXEd/okXAjvdq/8AH6LQVq7QRJA35jotkSMqPlPG3FtZmJfRAZpputYzsNzKzlHXjHnW5rAxgufdYADzPImfMo7jwft9f+cf0hF5W5mHw4dUYHF7tQB7NgO8ibeZ5hatJIy7bdivNMlpsa32Zc48yRAP8oPJanKvswqVaNN/6WW6mg6Q0mJ5fEshis7NSoSYA5CFrMo+0V9GiynpDgwQD2kwPIW8ks3Lopx49kOLyC6m5sEEbzIt3TfgvBipVax0M103tDgBtpBkDY7JNxZSAaOz3j/tKL4CxRZiaIMiSYnYy03Czc0fFl4S2fTqeaVaYLTV1wTd7L77SHL5Vn+FvUqNsdbw4j4ZLiS0tIlu46juvoGOD9RgEgkkRe0rA5qw6602Ic6QdiCAWt8d/RZ+NJbRbo1eV+9Spn/bb/SEcLJbkLpw9E/7bflZHuKEgAPENQGgYI+IXtCoyLPmUDTq6S4EvbIcCQ0uPKbSYgHoveJHtZhXmLAj1Jj8VmKjqdejSYxoLmsOuBDhezTaDeSPJd9NSjv0MpdL2azH8S6y03Glpt3JJJEdRCU43OwMM5jh7+rU219Jub8rg+qymKxr6EXc9m1/3TeADM7Sj6Ge4Z7dNRry+bltQARawDmEHxVofho3kwS/FSUVFGq4TeHYbExsaZ3/AJCj8fn2AcKtJopteWPAmk1vvQ4AAxIMrM5FnlClh6zHVAPaNc0X94AiBMDv8ik9bB4Zslrqhl0sYKjHSf4SwB0X3IC2QVGKUrPMwyo18a9xB9kNLnuvcBgBaD1Jt6pZxLmmsgbDkOjW2AHnPois1zJugwTTad6bakueR96Nh49VmcQ10yRE8ugTJbtiXrRUCr2PshkRTFk7FRv+JGvdRDnhocXzDZgW735Krh/HPdAE6m3Gw0nbomPEw/Z5HIpflbHf6lOxIh22/wDnNY+XcdmuOpaHOX4vE1azqbq1T3ejreYCpzWm0a2SZg3LtRf/ABOn/OiOyltSg51WoA/WIsRIjaQO5MrH53i3F2uYO8/5/llkjcpaKvxRsuG3/stLs0j0cQmDnrL5BxBSbhWa3taZdI5/EeQuiTxhh/vn/wCT/ZVcHbClaCuKnTg6v/H+oJFwO9zHPqEWNMgGSDO/LlZX53n9GpharWvBcWiBBBPvA8wlWQ5jFSQLFsxytEBdJNcTQ3FFPlvvr/RdnRJpukR74P8AUE9OGwhw7RWwtRlRlID21M+69xbLS47SSR1STNq2ptW1tdum9wE+zXB1hg22Ps9LHWINoF3XmNlXJ+KEfHHz36F2VcK1cRRcaDmzrEtcAB0Lte9uic4H7LCP9avvu2kInxc7+yYfZw79U/xWpq1lVydmZRTR8WzzAMw2NdTZOhlRu5kxAJkr3PKEOmLObI/pd82/NS4zH7fW66x9Ao4h5cwB3xNc8fSf+w+ao+mSXYl0SrWWCreYXgenFNpmPFQq0zTFMieZd+AQGDxzmAAbdB15pW3Ze6Cd3H1UKXZvfG27RoKmd7ayLTHvQRNigsTmFJwIIcf5ZHzKXsogKR8FOor0VXG62ykkRaY5Tv8AJQlSqKJCog/lpEwbHwV+FxRYQQXDlsNvVDsMImnVCWQyim8grM8cx9FzWN0+8HbEdvxTnBcWllNjIaWtaBBLb2uDqhZ7FQabo7fVWU6YgW5BTxjijqbm/wCg5mdPpuJovdTa4fC023PirxxbiR/7SfENP1CUloChuUwcVWyxuI116mIqkSDItu+LWHQfOEoxGJ1Oc693SJvfe6MzioJFNuzB7x6vPxH8ErF7BaUjypPbSPapkqtWPKrKdCMZNU2lQAU2hQZ6ilRIFeq6jgHu2HnsjaeVAfE70ukejnyfApLVM0jGycU6DBs0+auInt8kbRJuXwZ7mphia1MKDyH4qv8ARR90+RQbHjJgFa1N3gPqrKR90eAU8wwwawm/KxXUsO7SCNoHND2gqdTs8JUW1wz3o2FvHkfxXr6ThuD6Kqswwe4RS2Hkl4uhVVebnqVdg6Q0OPMEeirxFKPDZX06P6p5nd1vIStHR5fYK4fVQV7KLnxpBcTuACT6BMKPCmJc0OFIwbiXNB9CZCN0FJv0GUcs6z5I3D4OIhsdzunLMOP3QFN+GcoN2b8UgAZc7r81IYUo1rCFdB6QkcRotoXuwx8F6zDnx8UyDQvWlconOYt/QtX7vif7KRy6NhHzTMPHdSY0k2/L1XYnOSMxxFhNNEnuEXk+UvqUmezaXnQCQ0FxA6kAWSzirNQ8imx2oAnXAtMwACbmLrQfZ99oZw7G4WqwFuo6XEhkT+64xe8wT1hVjBPTMz5WnaBn5NG50nwIKDzTKiKLyTs2RN9r+S+q4riJj2mcOXuNgH6CweLrnyAWWxmVh7akgDWDZo0tEiIa3kE74kvTF+tkto+UYajrqMZ95wHqUxz/AALaADG82ze+8j8EPw7SLsVSHPUfUNJ/BFcZOPt9JIJa0C3r+KNErWP7jj7PstGmpVdNyGt8ruPrHzW01xsFmMq/VUabBaGifE3PzKJOLPVI5bLx0qDGQPFeEdUJRf03jlt6lTLnRG3f8+aDKpa2y41L7AeO/ooVave6HFHup+y7geNvmUtNjZQj2d7W/OP83V7KbnfCicLlQEF5nsNvzTBrQBAFuypHifZCfPH9Iu/8eRc3SrPMz9nTc2YLgQ2N5/BadzZCw2aZRiKlRx02JMSbfWYTyVLxIZuT2ZPEPUqrveMA9U6qcMVN7SLx1Vbsua94Y0kGJjtEwlprR2RqOHOKvbe6/wB18T2I7J9jM5p0mEuPI2G5Xz5uQVWODmXO1zFj3C7FZXiXgA04j+NHyQLTFWX5j7Gu2rE6XEx4gj8V7i8cKtZtR37z2l3hIlXjhquCCWiJvf8AJNncOUn8iw9jH5LmBMYurSvNaop5I8fDUPnBRLcqq/eHooYNllJIIpABW+080Mx9lIu5qzCm37LgENmJJYfJWmvbZD4s+4R2S2NjoFwuZ1Kfwut0Nx+Sd4Lihuzxp7i4WWD1KVWzNRv6OKa4S0ghWWXz+lXc0y0kHsU1wnEr22eNQ6ix/snUhXE07qY6JaeH6ftPaCdUzv8AKOinhM4p1NnX6GxRocjpg9FDsJ6qss6oyFW9Br5Ov4BhHiu9kDuFz6N7WXe0I3Qx+Dsit+F6Ks0nd0T7UFVuqd0ThHTerg6Fy5RZsRHUTdQqDUI6rlyQZoQ5jhnU/eDuaowmZ6jBF+y8XKkSE1sYgriVy5OTPHIrC5vVp7OkdHXH914uXI4eZdxEKhDS0g9rhNjUleLk0WJLRAqJauXJhADMHhjHP6Db6LF18S5zi4kye65co8jKxP/Z"/>
          <p:cNvSpPr>
            <a:spLocks noChangeAspect="1" noChangeArrowheads="1"/>
          </p:cNvSpPr>
          <p:nvPr/>
        </p:nvSpPr>
        <p:spPr bwMode="auto">
          <a:xfrm>
            <a:off x="155575" y="-617538"/>
            <a:ext cx="962025" cy="1295401"/>
          </a:xfrm>
          <a:prstGeom prst="rect">
            <a:avLst/>
          </a:prstGeom>
          <a:noFill/>
          <a:ln w="9525">
            <a:noFill/>
            <a:miter lim="800000"/>
            <a:headEnd/>
            <a:tailEnd/>
          </a:ln>
        </p:spPr>
        <p:txBody>
          <a:bodyPr/>
          <a:lstStyle/>
          <a:p>
            <a:endParaRPr lang="es-ES_tradnl">
              <a:latin typeface="Calibri" pitchFamily="34" charset="0"/>
            </a:endParaRPr>
          </a:p>
        </p:txBody>
      </p:sp>
      <p:sp>
        <p:nvSpPr>
          <p:cNvPr id="24586" name="AutoShape 10" descr="data:image/jpg;base64,/9j/4AAQSkZJRgABAQAAAQABAAD/2wCEAAkGBhQSERQUExQUFRUWFBgYFRgXFRgUFxUVGBcWFxQVFRcYHSYeFxwkGhcVHy8gIycpLCwsFR4xNTAqNSYrLCkBCQoKDgwOGg8PGiwkHyQ0LCwsLCwsLCwvLCwsLCwsKSksKSwsLCksLCwsLCwsLCwsLCksLCksLCwsLCksKSksKf/AABEIAKYAewMBIgACEQEDEQH/xAAcAAACAwEBAQEAAAAAAAAAAAAEBQIDBgABBwj/xAA9EAABAwIEBAMFBAkEAwAAAAABAAIRAyEEBRIxBkFRYXGBkRMiMqGxB1LB4RQjJEJicrLR8DNjgqIVQ5L/xAAZAQADAQEBAAAAAAAAAAAAAAABAgMEAAX/xAAnEQACAgICAgECBwAAAAAAAAAAAQIREiEDQSIxURMUBDJCYXGBof/aAAwDAQACEQMRAD8AzLQucFZTbIUjSUGa0CFqg6miKrSNtzsqXU3WgFxJAgbmTFh1SjA76a6nTV76RBggggwQRFxvY3XU2JQk6VNGUqajTZZFUI7+Y3XIJKlTRLKa6nTRTKSYUgymrG0rq1jFMNuERWRFJdoV+hd7JEDBi1QNNFFiqLEwBBh8NZFNwZjZKavEJo1Sw02uA6kj5p9g+OABLsMYH3Xg/IgKE5NekWjGxHl1c1QSabmaXObDuZt+atq0eyf1uN8G+Q6nVaecsBPyKTYnPMK8wyoQSYhzXC525JFNt7QcaQE9i8psRValC8p001gokygHCCSB2i5GwM7Dqjm0pFtxceI/yPNRw1CVrMnyRsB1QgDoTHqUrmo+xqsQYdoe4gEEiCQCCQDcSOXJH/opTvC4DAYatUrB9Nr6gAd74ItezQTEwPRQx2eYT7092tP1hBcl9C0KGUVYG3C9wuLZW1GnqhpgyI3U9MEeatYhVWqtYJcQ0dyB9UFiM5pNa4hwcQJgX+eyG4tpaqTW9zHYxZYfFVfZUC57jLjpa3UJdEyTzAFvElEAwzDiqsHe687bQ0QfNeUPtJAaA+nLhuQYB7wRZYfEYxziSTPTsq20XkSGuPeCVaiNs23EVEfpBkgX3Pkicryuu98N0uIAvqA5wA0nc32UOKnBtYFwkEDnHmj+FXtcXaXTDQYIgiHsM9wsXLJxjZv44psLzLhiuRL8O+QPjY5gkd2zv5rF1C0EHchwvtIncjqv01i8IHNhfm/F0oL2kXYSOh0zHmPopcU7BlkbXGYYbhCtpdk0jU1p6tB9QrMNhQUc6Q1CHiOgWYZrg4tOsXEzEE8iEqy2lUqghriDIuSXEjmS8/DHQQtTxThx7AA7Co38V5wrhtdVrWsZJnTrMNGkw7lHQbTJTfcYQutgXApu5PQz4d4ODmB7mv1HrZu03ne0FK84wLKVQ76gDAOwkgHnBuAvqOBxbGU6RLhAGneJgQY8wvm/F4NX9e0AtDnM1DcwTcAm4jms33E5yacv4G44rqJfwYT+un+H6JzXoXEd/okXAjvdq/8AH6LQVq7QRJA35jotkSMqPlPG3FtZmJfRAZpputYzsNzKzlHXjHnW5rAxgufdYADzPImfMo7jwft9f+cf0hF5W5mHw4dUYHF7tQB7NgO8ibeZ5hatJIy7bdivNMlpsa32Zc48yRAP8oPJanKvswqVaNN/6WW6mg6Q0mJ5fEshis7NSoSYA5CFrMo+0V9GiynpDgwQD2kwPIW8ks3Lopx49kOLyC6m5sEEbzIt3TfgvBipVax0M103tDgBtpBkDY7JNxZSAaOz3j/tKL4CxRZiaIMiSYnYy03Czc0fFl4S2fTqeaVaYLTV1wTd7L77SHL5Vn+FvUqNsdbw4j4ZLiS0tIlu46juvoGOD9RgEgkkRe0rA5qw6602Ic6QdiCAWt8d/RZ+NJbRbo1eV+9Spn/bb/SEcLJbkLpw9E/7bflZHuKEgAPENQGgYI+IXtCoyLPmUDTq6S4EvbIcCQ0uPKbSYgHoveJHtZhXmLAj1Jj8VmKjqdejSYxoLmsOuBDhezTaDeSPJd9NSjv0MpdL2azH8S6y03Glpt3JJJEdRCU43OwMM5jh7+rU219Jub8rg+qymKxr6EXc9m1/3TeADM7Sj6Ge4Z7dNRry+bltQARawDmEHxVofho3kwS/FSUVFGq4TeHYbExsaZ3/AJCj8fn2AcKtJopteWPAmk1vvQ4AAxIMrM5FnlClh6zHVAPaNc0X94AiBMDv8ik9bB4Zslrqhl0sYKjHSf4SwB0X3IC2QVGKUrPMwyo18a9xB9kNLnuvcBgBaD1Jt6pZxLmmsgbDkOjW2AHnPois1zJugwTTad6bakueR96Nh49VmcQ10yRE8ugTJbtiXrRUCr2PshkRTFk7FRv+JGvdRDnhocXzDZgW735Krh/HPdAE6m3Gw0nbomPEw/Z5HIpflbHf6lOxIh22/wDnNY+XcdmuOpaHOX4vE1azqbq1T3ejreYCpzWm0a2SZg3LtRf/ABOn/OiOyltSg51WoA/WIsRIjaQO5MrH53i3F2uYO8/5/llkjcpaKvxRsuG3/stLs0j0cQmDnrL5BxBSbhWa3taZdI5/EeQuiTxhh/vn/wCT/ZVcHbClaCuKnTg6v/H+oJFwO9zHPqEWNMgGSDO/LlZX53n9GpharWvBcWiBBBPvA8wlWQ5jFSQLFsxytEBdJNcTQ3FFPlvvr/RdnRJpukR74P8AUE9OGwhw7RWwtRlRlID21M+69xbLS47SSR1STNq2ptW1tdum9wE+zXB1hg22Ps9LHWINoF3XmNlXJ+KEfHHz36F2VcK1cRRcaDmzrEtcAB0Lte9uic4H7LCP9avvu2kInxc7+yYfZw79U/xWpq1lVydmZRTR8WzzAMw2NdTZOhlRu5kxAJkr3PKEOmLObI/pd82/NS4zH7fW66x9Ao4h5cwB3xNc8fSf+w+ao+mSXYl0SrWWCreYXgenFNpmPFQq0zTFMieZd+AQGDxzmAAbdB15pW3Ze6Cd3H1UKXZvfG27RoKmd7ayLTHvQRNigsTmFJwIIcf5ZHzKXsogKR8FOor0VXG62ykkRaY5Tv8AJQlSqKJCog/lpEwbHwV+FxRYQQXDlsNvVDsMImnVCWQyim8grM8cx9FzWN0+8HbEdvxTnBcWllNjIaWtaBBLb2uDqhZ7FQabo7fVWU6YgW5BTxjijqbm/wCg5mdPpuJovdTa4fC023PirxxbiR/7SfENP1CUloChuUwcVWyxuI116mIqkSDItu+LWHQfOEoxGJ1Oc693SJvfe6MzioJFNuzB7x6vPxH8ErF7BaUjypPbSPapkqtWPKrKdCMZNU2lQAU2hQZ6ilRIFeq6jgHu2HnsjaeVAfE70ukejnyfApLVM0jGycU6DBs0+auInt8kbRJuXwZ7mphia1MKDyH4qv8ARR90+RQbHjJgFa1N3gPqrKR90eAU8wwwawm/KxXUsO7SCNoHND2gqdTs8JUW1wz3o2FvHkfxXr6ThuD6Kqswwe4RS2Hkl4uhVVebnqVdg6Q0OPMEeirxFKPDZX06P6p5nd1vIStHR5fYK4fVQV7KLnxpBcTuACT6BMKPCmJc0OFIwbiXNB9CZCN0FJv0GUcs6z5I3D4OIhsdzunLMOP3QFN+GcoN2b8UgAZc7r81IYUo1rCFdB6QkcRotoXuwx8F6zDnx8UyDQvWlconOYt/QtX7vif7KRy6NhHzTMPHdSY0k2/L1XYnOSMxxFhNNEnuEXk+UvqUmezaXnQCQ0FxA6kAWSzirNQ8imx2oAnXAtMwACbmLrQfZ99oZw7G4WqwFuo6XEhkT+64xe8wT1hVjBPTMz5WnaBn5NG50nwIKDzTKiKLyTs2RN9r+S+q4riJj2mcOXuNgH6CweLrnyAWWxmVh7akgDWDZo0tEiIa3kE74kvTF+tkto+UYajrqMZ95wHqUxz/AALaADG82ze+8j8EPw7SLsVSHPUfUNJ/BFcZOPt9JIJa0C3r+KNErWP7jj7PstGmpVdNyGt8ruPrHzW01xsFmMq/VUabBaGifE3PzKJOLPVI5bLx0qDGQPFeEdUJRf03jlt6lTLnRG3f8+aDKpa2y41L7AeO/ooVave6HFHup+y7geNvmUtNjZQj2d7W/OP83V7KbnfCicLlQEF5nsNvzTBrQBAFuypHifZCfPH9Iu/8eRc3SrPMz9nTc2YLgQ2N5/BadzZCw2aZRiKlRx02JMSbfWYTyVLxIZuT2ZPEPUqrveMA9U6qcMVN7SLx1Vbsua94Y0kGJjtEwlprR2RqOHOKvbe6/wB18T2I7J9jM5p0mEuPI2G5Xz5uQVWODmXO1zFj3C7FZXiXgA04j+NHyQLTFWX5j7Gu2rE6XEx4gj8V7i8cKtZtR37z2l3hIlXjhquCCWiJvf8AJNncOUn8iw9jH5LmBMYurSvNaop5I8fDUPnBRLcqq/eHooYNllJIIpABW+080Mx9lIu5qzCm37LgENmJJYfJWmvbZD4s+4R2S2NjoFwuZ1Kfwut0Nx+Sd4Lihuzxp7i4WWD1KVWzNRv6OKa4S0ghWWXz+lXc0y0kHsU1wnEr22eNQ6ix/snUhXE07qY6JaeH6ftPaCdUzv8AKOinhM4p1NnX6GxRocjpg9FDsJ6qss6oyFW9Br5Ov4BhHiu9kDuFz6N7WXe0I3Qx+Dsit+F6Ks0nd0T7UFVuqd0ThHTerg6Fy5RZsRHUTdQqDUI6rlyQZoQ5jhnU/eDuaowmZ6jBF+y8XKkSE1sYgriVy5OTPHIrC5vVp7OkdHXH914uXI4eZdxEKhDS0g9rhNjUleLk0WJLRAqJauXJhADMHhjHP6Db6LF18S5zi4kye65co8jKxP/Z"/>
          <p:cNvSpPr>
            <a:spLocks noGrp="1" noChangeAspect="1" noChangeArrowheads="1"/>
          </p:cNvSpPr>
          <p:nvPr>
            <p:ph type="sldNum" sz="quarter" idx="12"/>
          </p:nvPr>
        </p:nvSpPr>
        <p:spPr bwMode="auto"/>
        <p:txBody>
          <a:bodyPr wrap="square" numCol="1" anchor="t" anchorCtr="0" compatLnSpc="1">
            <a:prstTxWarp prst="textNoShape">
              <a:avLst/>
            </a:prstTxWarp>
          </a:bodyPr>
          <a:lstStyle/>
          <a:p>
            <a:pPr>
              <a:defRPr/>
            </a:pPr>
            <a:endParaRPr lang="es-ES"/>
          </a:p>
        </p:txBody>
      </p:sp>
      <p:sp>
        <p:nvSpPr>
          <p:cNvPr id="23568" name="AutoShape 12" descr="data:image/jpg;base64,/9j/4AAQSkZJRgABAQAAAQABAAD/2wCEAAkGBhQSERQUExQUFRUWFBgYFRgXFRgUFxUVGBcWFxQVFRcYHSYeFxwkGhcVHy8gIycpLCwsFR4xNTAqNSYrLCkBCQoKDgwOGg8PGiwkHyQ0LCwsLCwsLCwvLCwsLCwsKSksKSwsLCksLCwsLCwsLCwsLCksLCksLCwsLCksKSksKf/AABEIAKYAewMBIgACEQEDEQH/xAAcAAACAwEBAQEAAAAAAAAAAAAEBQIDBgABBwj/xAA9EAABAwIEBAMFBAkEAwAAAAABAAIRAyEEBRIxBkFRYXGBkRMiMqGxB1LB4RQjJEJicrLR8DNjgqIVQ5L/xAAZAQADAQEBAAAAAAAAAAAAAAABAgMEAAX/xAAnEQACAgICAgECBwAAAAAAAAAAAQIREiEDQSIxURMUBDJCYXGBof/aAAwDAQACEQMRAD8AzLQucFZTbIUjSUGa0CFqg6miKrSNtzsqXU3WgFxJAgbmTFh1SjA76a6nTV76RBggggwQRFxvY3XU2JQk6VNGUqajTZZFUI7+Y3XIJKlTRLKa6nTRTKSYUgymrG0rq1jFMNuERWRFJdoV+hd7JEDBi1QNNFFiqLEwBBh8NZFNwZjZKavEJo1Sw02uA6kj5p9g+OABLsMYH3Xg/IgKE5NekWjGxHl1c1QSabmaXObDuZt+atq0eyf1uN8G+Q6nVaecsBPyKTYnPMK8wyoQSYhzXC525JFNt7QcaQE9i8psRValC8p001gokygHCCSB2i5GwM7Dqjm0pFtxceI/yPNRw1CVrMnyRsB1QgDoTHqUrmo+xqsQYdoe4gEEiCQCCQDcSOXJH/opTvC4DAYatUrB9Nr6gAd74ItezQTEwPRQx2eYT7092tP1hBcl9C0KGUVYG3C9wuLZW1GnqhpgyI3U9MEeatYhVWqtYJcQ0dyB9UFiM5pNa4hwcQJgX+eyG4tpaqTW9zHYxZYfFVfZUC57jLjpa3UJdEyTzAFvElEAwzDiqsHe687bQ0QfNeUPtJAaA+nLhuQYB7wRZYfEYxziSTPTsq20XkSGuPeCVaiNs23EVEfpBkgX3Pkicryuu98N0uIAvqA5wA0nc32UOKnBtYFwkEDnHmj+FXtcXaXTDQYIgiHsM9wsXLJxjZv44psLzLhiuRL8O+QPjY5gkd2zv5rF1C0EHchwvtIncjqv01i8IHNhfm/F0oL2kXYSOh0zHmPopcU7BlkbXGYYbhCtpdk0jU1p6tB9QrMNhQUc6Q1CHiOgWYZrg4tOsXEzEE8iEqy2lUqghriDIuSXEjmS8/DHQQtTxThx7AA7Co38V5wrhtdVrWsZJnTrMNGkw7lHQbTJTfcYQutgXApu5PQz4d4ODmB7mv1HrZu03ne0FK84wLKVQ76gDAOwkgHnBuAvqOBxbGU6RLhAGneJgQY8wvm/F4NX9e0AtDnM1DcwTcAm4jms33E5yacv4G44rqJfwYT+un+H6JzXoXEd/okXAjvdq/8AH6LQVq7QRJA35jotkSMqPlPG3FtZmJfRAZpputYzsNzKzlHXjHnW5rAxgufdYADzPImfMo7jwft9f+cf0hF5W5mHw4dUYHF7tQB7NgO8ibeZ5hatJIy7bdivNMlpsa32Zc48yRAP8oPJanKvswqVaNN/6WW6mg6Q0mJ5fEshis7NSoSYA5CFrMo+0V9GiynpDgwQD2kwPIW8ks3Lopx49kOLyC6m5sEEbzIt3TfgvBipVax0M103tDgBtpBkDY7JNxZSAaOz3j/tKL4CxRZiaIMiSYnYy03Czc0fFl4S2fTqeaVaYLTV1wTd7L77SHL5Vn+FvUqNsdbw4j4ZLiS0tIlu46juvoGOD9RgEgkkRe0rA5qw6602Ic6QdiCAWt8d/RZ+NJbRbo1eV+9Spn/bb/SEcLJbkLpw9E/7bflZHuKEgAPENQGgYI+IXtCoyLPmUDTq6S4EvbIcCQ0uPKbSYgHoveJHtZhXmLAj1Jj8VmKjqdejSYxoLmsOuBDhezTaDeSPJd9NSjv0MpdL2azH8S6y03Glpt3JJJEdRCU43OwMM5jh7+rU219Jub8rg+qymKxr6EXc9m1/3TeADM7Sj6Ge4Z7dNRry+bltQARawDmEHxVofho3kwS/FSUVFGq4TeHYbExsaZ3/AJCj8fn2AcKtJopteWPAmk1vvQ4AAxIMrM5FnlClh6zHVAPaNc0X94AiBMDv8ik9bB4Zslrqhl0sYKjHSf4SwB0X3IC2QVGKUrPMwyo18a9xB9kNLnuvcBgBaD1Jt6pZxLmmsgbDkOjW2AHnPois1zJugwTTad6bakueR96Nh49VmcQ10yRE8ugTJbtiXrRUCr2PshkRTFk7FRv+JGvdRDnhocXzDZgW735Krh/HPdAE6m3Gw0nbomPEw/Z5HIpflbHf6lOxIh22/wDnNY+XcdmuOpaHOX4vE1azqbq1T3ejreYCpzWm0a2SZg3LtRf/ABOn/OiOyltSg51WoA/WIsRIjaQO5MrH53i3F2uYO8/5/llkjcpaKvxRsuG3/stLs0j0cQmDnrL5BxBSbhWa3taZdI5/EeQuiTxhh/vn/wCT/ZVcHbClaCuKnTg6v/H+oJFwO9zHPqEWNMgGSDO/LlZX53n9GpharWvBcWiBBBPvA8wlWQ5jFSQLFsxytEBdJNcTQ3FFPlvvr/RdnRJpukR74P8AUE9OGwhw7RWwtRlRlID21M+69xbLS47SSR1STNq2ptW1tdum9wE+zXB1hg22Ps9LHWINoF3XmNlXJ+KEfHHz36F2VcK1cRRcaDmzrEtcAB0Lte9uic4H7LCP9avvu2kInxc7+yYfZw79U/xWpq1lVydmZRTR8WzzAMw2NdTZOhlRu5kxAJkr3PKEOmLObI/pd82/NS4zH7fW66x9Ao4h5cwB3xNc8fSf+w+ao+mSXYl0SrWWCreYXgenFNpmPFQq0zTFMieZd+AQGDxzmAAbdB15pW3Ze6Cd3H1UKXZvfG27RoKmd7ayLTHvQRNigsTmFJwIIcf5ZHzKXsogKR8FOor0VXG62ykkRaY5Tv8AJQlSqKJCog/lpEwbHwV+FxRYQQXDlsNvVDsMImnVCWQyim8grM8cx9FzWN0+8HbEdvxTnBcWllNjIaWtaBBLb2uDqhZ7FQabo7fVWU6YgW5BTxjijqbm/wCg5mdPpuJovdTa4fC023PirxxbiR/7SfENP1CUloChuUwcVWyxuI116mIqkSDItu+LWHQfOEoxGJ1Oc693SJvfe6MzioJFNuzB7x6vPxH8ErF7BaUjypPbSPapkqtWPKrKdCMZNU2lQAU2hQZ6ilRIFeq6jgHu2HnsjaeVAfE70ukejnyfApLVM0jGycU6DBs0+auInt8kbRJuXwZ7mphia1MKDyH4qv8ARR90+RQbHjJgFa1N3gPqrKR90eAU8wwwawm/KxXUsO7SCNoHND2gqdTs8JUW1wz3o2FvHkfxXr6ThuD6Kqswwe4RS2Hkl4uhVVebnqVdg6Q0OPMEeirxFKPDZX06P6p5nd1vIStHR5fYK4fVQV7KLnxpBcTuACT6BMKPCmJc0OFIwbiXNB9CZCN0FJv0GUcs6z5I3D4OIhsdzunLMOP3QFN+GcoN2b8UgAZc7r81IYUo1rCFdB6QkcRotoXuwx8F6zDnx8UyDQvWlconOYt/QtX7vif7KRy6NhHzTMPHdSY0k2/L1XYnOSMxxFhNNEnuEXk+UvqUmezaXnQCQ0FxA6kAWSzirNQ8imx2oAnXAtMwACbmLrQfZ99oZw7G4WqwFuo6XEhkT+64xe8wT1hVjBPTMz5WnaBn5NG50nwIKDzTKiKLyTs2RN9r+S+q4riJj2mcOXuNgH6CweLrnyAWWxmVh7akgDWDZo0tEiIa3kE74kvTF+tkto+UYajrqMZ95wHqUxz/AALaADG82ze+8j8EPw7SLsVSHPUfUNJ/BFcZOPt9JIJa0C3r+KNErWP7jj7PstGmpVdNyGt8ruPrHzW01xsFmMq/VUabBaGifE3PzKJOLPVI5bLx0qDGQPFeEdUJRf03jlt6lTLnRG3f8+aDKpa2y41L7AeO/ooVave6HFHup+y7geNvmUtNjZQj2d7W/OP83V7KbnfCicLlQEF5nsNvzTBrQBAFuypHifZCfPH9Iu/8eRc3SrPMz9nTc2YLgQ2N5/BadzZCw2aZRiKlRx02JMSbfWYTyVLxIZuT2ZPEPUqrveMA9U6qcMVN7SLx1Vbsua94Y0kGJjtEwlprR2RqOHOKvbe6/wB18T2I7J9jM5p0mEuPI2G5Xz5uQVWODmXO1zFj3C7FZXiXgA04j+NHyQLTFWX5j7Gu2rE6XEx4gj8V7i8cKtZtR37z2l3hIlXjhquCCWiJvf8AJNncOUn8iw9jH5LmBMYurSvNaop5I8fDUPnBRLcqq/eHooYNllJIIpABW+080Mx9lIu5qzCm37LgENmJJYfJWmvbZD4s+4R2S2NjoFwuZ1Kfwut0Nx+Sd4Lihuzxp7i4WWD1KVWzNRv6OKa4S0ghWWXz+lXc0y0kHsU1wnEr22eNQ6ix/snUhXE07qY6JaeH6ftPaCdUzv8AKOinhM4p1NnX6GxRocjpg9FDsJ6qss6oyFW9Br5Ov4BhHiu9kDuFz6N7WXe0I3Qx+Dsit+F6Ks0nd0T7UFVuqd0ThHTerg6Fy5RZsRHUTdQqDUI6rlyQZoQ5jhnU/eDuaowmZ6jBF+y8XKkSE1sYgriVy5OTPHIrC5vVp7OkdHXH914uXI4eZdxEKhDS0g9rhNjUleLk0WJLRAqJauXJhADMHhjHP6Db6LF18S5zi4kye65co8jKxP/Z"/>
          <p:cNvSpPr>
            <a:spLocks noChangeAspect="1" noChangeArrowheads="1"/>
          </p:cNvSpPr>
          <p:nvPr/>
        </p:nvSpPr>
        <p:spPr bwMode="auto">
          <a:xfrm>
            <a:off x="155575" y="-617538"/>
            <a:ext cx="962025" cy="1295401"/>
          </a:xfrm>
          <a:prstGeom prst="rect">
            <a:avLst/>
          </a:prstGeom>
          <a:noFill/>
          <a:ln w="9525">
            <a:noFill/>
            <a:miter lim="800000"/>
            <a:headEnd/>
            <a:tailEnd/>
          </a:ln>
        </p:spPr>
        <p:txBody>
          <a:bodyPr/>
          <a:lstStyle/>
          <a:p>
            <a:endParaRPr lang="es-ES_tradnl">
              <a:latin typeface="Calibri" pitchFamily="34" charset="0"/>
            </a:endParaRPr>
          </a:p>
        </p:txBody>
      </p:sp>
      <p:sp>
        <p:nvSpPr>
          <p:cNvPr id="23569" name="AutoShape 14" descr="data:image/jpeg;base64,/9j/4AAQSkZJRgABAQAAAQABAAD/2wCEAAkGBhQSERQUEhQVFRUVGBwXFxUYGR4fHBgXHhwgGBwfGB0YHyoeGBwkGRwdHzAgJCcpLCwsGB40NTAqNSYrLCkBCQoKDgwOGg8PGiwkHyQqLC4uLCwtLywsLCw0LCw0KSwsLCwsLC8sLCwsLCwsLCwsLCwsLCwpLCwsLCwsLCwsKf/AABEIAHEAlgMBIgACEQEDEQH/xAAbAAACAwEBAQAAAAAAAAAAAAAFBgADBAIHAf/EAD0QAAIABAQDBQUFBwQDAAAAAAECAAMRIQQFEjFBUWEGEyJxgTKRobHBQlJy0fAHFCMzYuHxNEOSshVzgv/EABkBAAMBAQEAAAAAAAAAAAAAAAIDBAEFAP/EACYRAAICAgIBBAIDAQAAAAAAAAABAhEDIRIxQQQTIlEygRRhcUL/2gAMAwEAAhEDEQA/APPgYtlR3h0TSxbcez9Y0YHL+8BYmlOYsBzJgjtqVdhnszlHfuVJpQV6ngN+pgrjsmC2RHLE139kAeINwrq94pBXsbl0lFdg4eZsafZAvb71SNxyjrMMQqTNNPEfEaKWJJNbioAAj1u6RHnyTnKsTf6MmFyhERGmTGXUQAoJJv5G1hWLc4xglNplNNVt7u1KepvWOctyvViJT1qFatKAddt7+sU5tKmTsXNAUk6tKjyov94KG38hPpnOc3zb14Zfh85n2/iN841jtHiF3YeoEZcbgjhxSxal+nlzhbnZhMZwim7Ggrf9WvGc8blSjobLPBOh2XtViBLaboRkSgZtt7c/1WPknt7XeSD1B/MRXnmD04WVIWg1sGao+7fbj4ivugZiclm4OdInSTrJBEyWeIpVummnPYgGB+D8CX6inXEY5XbmV9pGHkQY2ye1kgjdh6VhVzXNZCtTE4RpZOzKKV8iu8DZj4XSWlTnQ/cdTfyMeSxv7QxZsb70eip2hkH/AHVHmCPnHOMaRiZbymeW6Oull1fkYS8syWZO9pgJYuXqDUf0/nwi7MMLLeWZcmSH0qSCFuTvWu/DnflGSjCLSTDfHwOOV5TLw8pZUlQqLsAa7mpJJuSTxjS69IQslwS90XV2A5VNj6RcMZPU0WY/vr84P+O29MPiOZSKysIU/txMlEh5oJArpKip9bR1hO3817rLlsN9yD9bwL9PJGUPJESFOR25Y11YZ7fdav0iQPsz+jDzfBylLKHpQg+lRaN8lFNdlWpsTfSNqLyrS8BpjUYU6QXk4BZ8qY7E+BdhYE3ubcvpAtpxKssX2j0Tsh2c0SSSKMwIToNztve1ekCf3wibN7z+G1GCvuLqQBWlQajla0Fez2auswyXvWpRz91TcfXzr0j52tXupivpVlmfeH2xY++x98Ojp0S4k+Tj0BsHhGaWD4y1AWqSakmg22q1RXy6x8wmZ929iKqwdaeZBB9B8Yt1POws5QwDTD7W11AYUpsBQC21YXBl8yToDmuoBwbn2uBrua198epLJ32P4tPj48jniVM8lluDenKAqZcZGrE6Nehgol1oTxJ2tsI6wM4oabkfrhHOOzFUFAhYncFzxjH6dx/EgyemkpfHYdw2OXGT5U1K90koGh4OSaqeoIFYtxmKFXmtdZY0L5C7e82/+YVMu7VTZJZTKQS2FFVbFTzqfa+H5lMp7RI80S+7/hS01M7E11b1CrvfrzhU4S6oD2pp20HzixOUI401uCQCQemoEA/nAjO8jeUpmqEnIt3Qgq2njdTQjnYUjbi5ysmqVV9VaCl6hr06inCLJWetpYHDvWg0gn2wW0moItQXIvaAtxf9FSxQaVo5lYwYmWiYdSqEDWDYIPu2+Q3tsIL4XCCWvJRcsbephayDOf3Z3kTFJRXIUgXW/EbkfGCWY6sRpYMURGvLpetLE8zfqBQ065khxlv9HpJxBmMxyrPYywRKnVFzu43IH2Qa1p5m1aRZM2txtGTtTJYSgFAIQ6x94Eb7cKV8/SMmBzUPKqTcG8XYJ8o2Fjdx2fcLmfcFv4WuWSRXSKggaSSN6ketxvWBWOXvmV00yqVopXQbmvtAaT60hj7HZkMUuIDeIpNt0lkUUeXhMbsfk1Q1GpUG1K8POIPdlDJoW5yfQnYfNmaoc3G1KUpEjCGXSq0oVsf0f1vEjtJjKQGnrQwf7MYsBJyH7S29K/SCWSZZ3ru1AxUWU8RQG1t6cIrxstMPjJbCgWatWUgWIOk2G2wPnWOLLaaH++pycaJPz0yzKcAFpN/xDkfMW9Y09q+0s3FgvIlE4aUxVH4zCd2pwApTjv1irtVlQZA8pfFfWFG4FwwA+MYOy2LHdBe7QkVFTuTutBxpq6b3hnuXG0BNVJNaLuyuZVDlq0pQCuxrf0pxgv4phlDTaXL2P4rH4Rm7N5cFUuQNImEt6Gy9TapHIww4FRNMzTxCivQVNPjBWpZIL62UcvjykA9ia3JNzHLyhuYszBwrtcUBpb6RRL/isBWi/OOmuhT+ymYqFqMep8uQgV+/GXiNUpbDwleBHI+73wR/8a7TH0gC9CzEWtWlNyaXNB8o347LEw6a0cO+oKKr4QSASxvsAYCbT7EynHps3yMUgZllm6aXI4qTUsvL2eX9ybm4jUyGjE3AK0NARQm9xbjChhV7mVNnMO88Qd6WJUmhK8LeE+QMFst7RYVZUybLmYhzLWvdUA38I8RGwYgb8RHNniblaBhmjxpmfHOGmzHBr4zfytX4Rvw2aoAwJNaAknieAHkbczWAOY4WZh0lPUTFmkWqAxqtbV3FDXobbGMWLxzDSpJK3uBTTe9QCBUVp5crCKckVOKj9C55FOgjnefkEJK0En2nN6D7q86c9j8YWMViDKWx5H11VH/Un1Ea5uLlI4oS9ACxNOdKAA8uf3esL+aY0PpFKECpvxbxH5xr4QjxgBKSqkM/7MceVmzlW9UUkWvpNOP4ofZ2YV3t6H+4jzjs3lrykExNffzPYRPa0UqbC9wK05AQwZf/AOQmV1MZa3oZiLUngFBWu/HaJp+n/wC20jyToA5jN0zpqqqkBjZhz2I2O30iRhfETpzl5lWcgVNALDhQUFokdKN0rKF1sM5ZmndTEJDabaivAEaajqN/SLO2GDZ5hckCZJSjDgyrVtSnmQa/33GjNiksIEBo1Sa0J+EMOd4hJ0udOTZlUj8LaQQfK4I/OOVvTF5rxZm/2ZOyGa1PjPskWPI1FfS0ME3IVEzUgoGYkgHiQa05VpeEvLp2iaKACo4AfrhD02MPgIJI4nYXFPrCpqmU45+4rO55UBJY8Kyjra1B7JoOtSR7jAyTixKkqslWuNRa5ueXkLCMmd4kaXrXnSvu/XWA8iqINQqpHBtj6VAhvp9WxXqc3tUqs6xOIJYqQy9CL8406jJld59uwlp/UbAn1P6tGPBAGbagHDpzi7xT8RayqpZdXsgjYtyFefStqx1E/ia8l4+TM+KxTCcDWzEioFK1O68WpYlzuaUsBGvCu7kaiAq199l8ztX0MDMwlqJhKzDNc8TSg9RagHEUEVzMxIsNhWnm3E+kKeiHyO2WYeWAZR9hgVPXUCD8zGD9nGShp+LkThUd2ZLeZbh/xqPSAkvNjp38QtX5Hzp8aw1dhMzUTyXqZk0C9PadQBTlqK39G5GBlTVoyPZRm0sy8P3E1QzSlK1NKDRUah92wDV6wnY4MkkAuS/EbEI1qHz3ob0pttD329mkTWAoWJUlRehIWgPM3B9YVRkWmf3M/dgsxzWoqxoKkG4UE16luFDGdhKLboTwx2FyeW/6vDJkXYuawM6aqpLU3M1gi166rn8IBMOmMySXg2kmQQEf2zRQa0qLi/A24W5xZnOGltlmoAkd7rNLsTqZARWt9vjGcUo8uxvDjsr7OZWgnLPM4TSoYLKly3AqQVqzTAvAnhxjb2mLytExjQMSKVrppQgVoL0rw4QrpmU6W0tpLlPEoKWKsaixFL+Hy3Jhr7T55KnS1TSB4wyM5oNQrQcQbHaJ25Zts9JMVMNJXQwYUYTGGrjTl+uUSMmBtOnI72rqBLAgnY0Nb3iR0sbuKHJryBTNsKw5rlDDDtLW1hvxI8QPqeMX5b2bk4jCSXIIbTQspoaqxAqDY2A3EbMXj2QOk0gmlUmEaQ42NeAYHceUcdyM9ReR68Ca9V0hkIIYUJ3HuEMsjFDu9LG4oB0H15QAn4qrgUU05/5/vHX72SPC9+IIBoOFTv741rkrB9PPgnZfmsyks03LA+g+kfZGFfu9alaGxsPy/IxQJWvUbs2kgVpyOwAAEfMtdqUU0PrcenHoYZjVKif1kuUkynAgszc2OkepjtM1kyzNE5daMQFW1wtRW/C/v8ovyeQRMYGzKrEcDqIoPnWB2EnWIOlKmtdILG1hqpWgHDaOg3pUOyP4JFc/GJMU90glqDdRuRwqeI6c6QJadf1hulZSrXdRRgdUwMFIB2JWmwN6neMPbDJtExXRCFKKG4ioAUMCN1YAGvOsKkiddARZnyv5RukS2IOliCKOlCbMLgryO49YHqlDvTzgnJQ6arQFetj5QKPDP2GZ8RiBMnEOzFpjMw4101AFACKCnAU6CDeU9lZZdpmJfXOnEkIGOlVFwrHcmlByAUAQkrmkzDKhlnS7Ka2Bsasd+rfCNHZfN5rzwzuztrVRXka7Dzv6RlSvQ7Hx/Y953lkkygcQWCJZSrU8Xs8rmkD87kCTlrLJcuEGtWNDWj676bbV90ddrkM3DMU/26ORX/l5m9fSMvZjDGfgDKJPjaYPQ/5PvjI7j356CyvwAJjS3wsp3+0CGI4EH6UjJmUzvcFMHGW6GnKvhIv+KCvZ/IO/wWlm06XOoUub0IHKB2ZyGVpsqWuouypoAuwBBFOoAF+kTcHF2/sGUucUvIMdgTQ6aL4aHmOI2Pp0ESPuLwLABWUq+550JPzt7okDPM29ugoxilpBvsr2gaUwkteW7W5qxtUdCdxDnhQswtLmKGVgbEcY8ylSGIqoNuI4Q89nMz71VYnxr4X+h9fnWAlfZd6rEk+Uf2Y+1PY9JMl58piFWmpDU7sFsRfc7H3wlycRQUtT3CPSe3k/ThCjH+Y6rTyOs/8AWFjI5OHS5XU3DVfT5AW9TD4r47ObkzJS2fMscUrSnVSD/eAkue8qawDGoJHT4w1YnDoDqsA3skC46W+FeELuZYDxFwa1NYLG0nsJZITSsKZXjGmvrelbCoFLA1v+uUDcbJ7mbQCt9SatiGJNTTcgW8wI05NJdvZUkVuRt79osz0sXXWhULsf8cIs5Q1GwstKBtyYAEFgNRrUgHj1JJPqYYFmS5gWS2kpsQCA0quzLqNCOacRttSEObm7A6JYI4F+Ppy84K5XOUIqlUNyxJYhiTuQfK3pA5siWkLxQ5dhbNskmlmScqzwADLNDqK7GjJQmnWpGxrSpGTOzUg2DPKf7j0YHoDY/WNi5q6tVWJUcHIt6jc+74wwJk0qfLDHwzDdjuNRvWhJpvwNomjJthZMaitMQM9yGep1tpYV01FqchQwwdkOzRXDmcK98zEhQbhRVKdH3PuEEZOT4iQ1171BdCviGqtrG6ee0WZfgHkeKW1TSrrWxPH15H31gpW1oQnT2ZMPPm1uS463PkR+XqILdl8H3akCw1uyjkDS3ptGPtDmcvumnyiEcAF6rXxE6VBFQKluNdhxgdl/bjucMkzEDXMdpiqqAL4QQATyHCtzGQjRitPbs2y5fc/vSgf7tRT+vxfJoxLjCmImqFJLtqtyNPzPGKJfaJp0qdMKBHZkJC1I0igrU8bUjvtD4ZhYHSTLWhrS9CPTzg5/jaDhJWLObzwJ7gsWIPHgOA931j5ACZiGDGljsa9IkR5MLcmytTVHpsvJ1fD93L3lmobg5IrfzHuoIFSGeVqdBR0+yftCt1b3ehgv2ZxwXCS63JJFOdDQfAR1mGGJJm0vuwHLn6QxtdCZ2pt2De2c8zZOFnKayzUAcib36jSV9IC4SaeQ+vxMacdjO6R8Oy6pTsJssg3Rq302pQ3FOsVyZiIAR3grxop/L5w+L0SZY29DDg8Kk1KVapGx4HhGDC5OJzFHcowtp4seNCbf5jiTjWKlVsTbVsQOg4GMM7LZirVK1F/xdDyPIiFuDdgY6XY2yJryBoZdctbAqAGUeWzfPzirEY6W50od+OxryPEeRF+sC8h7ZBiExJqDtN4jpM5+fvrvDJi+zyTlDJQ1FnUi/kRE/Bxeyx21SA8mQFPsjzAofUbGLF7PLMPhYqP6eu9OXlHMyXNkeGapdB/uAXUf1Dl1j5isasjTME3SSKrQg6h0A9oedoapyemKjcWE8P2YVKEgvTmb18v8xdiM6lyaj7Q+wvte7h60hcx3b0zFCjwW8TAULfE6R5QEn5pLW6ircxYetYbxf0a02w5jO1s6aaAmXLNqKbnox39BQRUuYnDS7t/DuF4lCb25jj06cVyXjpjuSBqrwAr8t40tkGMnkUw808vAQB5aqCGqL8g8G+zDmecBpRlSwQpILE7sRUj4msD5GLWgD18O3G1a+lyffDLI/Zljn9pET8br8lqYJ4b9jsw/zJ8tfwqzfPTHnx6GcNCy2eJ3bhKigWgNtR1AiwOwpWBuNzBp2jvA5K0FNR06egJ8JrHpeH/Y5hx7c6c3kFUfJjBaT+znAyhVpZYc5jtT5gRkVFbYUVSo8+yoyVqzKoJp7QDUHAKDYDruYkejgZdJsDhF/wCB+dTEin+RBeBnFvwxL7Newvr/ANjDU/8ALf8ACflEiRypfkDP8n/oh9ot5Xk3zED869iX5n5RIkVLwTvsOZR7CwfkfSJEhkSafZ55mH+om/jPzj039m3+kP8A7G+QiRIXl/FF8Cr9of8AIjzKXEiRuHo2RZBDI/5oj7EhkujfJ7NkH8sRrmbxIkTI0+pH0xIkajCuZsY8i7c/zDEiRk+iz0f5CqIkSJEZ0z//2Q=="/>
          <p:cNvSpPr>
            <a:spLocks noChangeAspect="1" noChangeArrowheads="1"/>
          </p:cNvSpPr>
          <p:nvPr/>
        </p:nvSpPr>
        <p:spPr bwMode="auto">
          <a:xfrm>
            <a:off x="155575" y="-509588"/>
            <a:ext cx="1428750" cy="1076326"/>
          </a:xfrm>
          <a:prstGeom prst="rect">
            <a:avLst/>
          </a:prstGeom>
          <a:noFill/>
          <a:ln w="9525">
            <a:noFill/>
            <a:miter lim="800000"/>
            <a:headEnd/>
            <a:tailEnd/>
          </a:ln>
        </p:spPr>
        <p:txBody>
          <a:bodyPr/>
          <a:lstStyle/>
          <a:p>
            <a:endParaRPr lang="es-ES_tradnl">
              <a:latin typeface="Calibri" pitchFamily="34" charset="0"/>
            </a:endParaRPr>
          </a:p>
        </p:txBody>
      </p:sp>
      <p:sp>
        <p:nvSpPr>
          <p:cNvPr id="23570" name="AutoShape 18" descr="data:image/jpeg;base64,/9j/4AAQSkZJRgABAQAAAQABAAD/2wCEAAkGBhQSERQUEhQVFRUVGBwXFxUYGR4fHBgXHhwgGBwfGB0YHyoeGBwkGRwdHzAgJCcpLCwsGB40NTAqNSYrLCkBCQoKDgwOGg8PGiwkHyQqLC4uLCwtLywsLCw0LCw0KSwsLCwsLC8sLCwsLCwsLCwsLCwsLCwpLCwsLCwsLCwsKf/AABEIAHEAlgMBIgACEQEDEQH/xAAbAAACAwEBAQAAAAAAAAAAAAAFBgADBAIHAf/EAD0QAAIABAQDBQUFBwQDAAAAAAECAAMRIQQFEjFBUWEGEyJxgTKRobHBQlJy0fAHFCMzYuHxNEOSshVzgv/EABkBAAMBAQEAAAAAAAAAAAAAAAIDBAEFAP/EACYRAAICAgIBBAIDAQAAAAAAAAABAhEDIRIxQQQTIlEygRRhcUL/2gAMAwEAAhEDEQA/APPgYtlR3h0TSxbcez9Y0YHL+8BYmlOYsBzJgjtqVdhnszlHfuVJpQV6ngN+pgrjsmC2RHLE139kAeINwrq94pBXsbl0lFdg4eZsafZAvb71SNxyjrMMQqTNNPEfEaKWJJNbioAAj1u6RHnyTnKsTf6MmFyhERGmTGXUQAoJJv5G1hWLc4xglNplNNVt7u1KepvWOctyvViJT1qFatKAddt7+sU5tKmTsXNAUk6tKjyov94KG38hPpnOc3zb14Zfh85n2/iN841jtHiF3YeoEZcbgjhxSxal+nlzhbnZhMZwim7Ggrf9WvGc8blSjobLPBOh2XtViBLaboRkSgZtt7c/1WPknt7XeSD1B/MRXnmD04WVIWg1sGao+7fbj4ivugZiclm4OdInSTrJBEyWeIpVummnPYgGB+D8CX6inXEY5XbmV9pGHkQY2ye1kgjdh6VhVzXNZCtTE4RpZOzKKV8iu8DZj4XSWlTnQ/cdTfyMeSxv7QxZsb70eip2hkH/AHVHmCPnHOMaRiZbymeW6Oull1fkYS8syWZO9pgJYuXqDUf0/nwi7MMLLeWZcmSH0qSCFuTvWu/DnflGSjCLSTDfHwOOV5TLw8pZUlQqLsAa7mpJJuSTxjS69IQslwS90XV2A5VNj6RcMZPU0WY/vr84P+O29MPiOZSKysIU/txMlEh5oJArpKip9bR1hO3817rLlsN9yD9bwL9PJGUPJESFOR25Y11YZ7fdav0iQPsz+jDzfBylLKHpQg+lRaN8lFNdlWpsTfSNqLyrS8BpjUYU6QXk4BZ8qY7E+BdhYE3ubcvpAtpxKssX2j0Tsh2c0SSSKMwIToNztve1ekCf3wibN7z+G1GCvuLqQBWlQajla0Fez2auswyXvWpRz91TcfXzr0j52tXupivpVlmfeH2xY++x98Ojp0S4k+Tj0BsHhGaWD4y1AWqSakmg22q1RXy6x8wmZ929iKqwdaeZBB9B8Yt1POws5QwDTD7W11AYUpsBQC21YXBl8yToDmuoBwbn2uBrua198epLJ32P4tPj48jniVM8lluDenKAqZcZGrE6Nehgol1oTxJ2tsI6wM4oabkfrhHOOzFUFAhYncFzxjH6dx/EgyemkpfHYdw2OXGT5U1K90koGh4OSaqeoIFYtxmKFXmtdZY0L5C7e82/+YVMu7VTZJZTKQS2FFVbFTzqfa+H5lMp7RI80S+7/hS01M7E11b1CrvfrzhU4S6oD2pp20HzixOUI401uCQCQemoEA/nAjO8jeUpmqEnIt3Qgq2njdTQjnYUjbi5ysmqVV9VaCl6hr06inCLJWetpYHDvWg0gn2wW0moItQXIvaAtxf9FSxQaVo5lYwYmWiYdSqEDWDYIPu2+Q3tsIL4XCCWvJRcsbephayDOf3Z3kTFJRXIUgXW/EbkfGCWY6sRpYMURGvLpetLE8zfqBQ065khxlv9HpJxBmMxyrPYywRKnVFzu43IH2Qa1p5m1aRZM2txtGTtTJYSgFAIQ6x94Eb7cKV8/SMmBzUPKqTcG8XYJ8o2Fjdx2fcLmfcFv4WuWSRXSKggaSSN6ketxvWBWOXvmV00yqVopXQbmvtAaT60hj7HZkMUuIDeIpNt0lkUUeXhMbsfk1Q1GpUG1K8POIPdlDJoW5yfQnYfNmaoc3G1KUpEjCGXSq0oVsf0f1vEjtJjKQGnrQwf7MYsBJyH7S29K/SCWSZZ3ru1AxUWU8RQG1t6cIrxstMPjJbCgWatWUgWIOk2G2wPnWOLLaaH++pycaJPz0yzKcAFpN/xDkfMW9Y09q+0s3FgvIlE4aUxVH4zCd2pwApTjv1irtVlQZA8pfFfWFG4FwwA+MYOy2LHdBe7QkVFTuTutBxpq6b3hnuXG0BNVJNaLuyuZVDlq0pQCuxrf0pxgv4phlDTaXL2P4rH4Rm7N5cFUuQNImEt6Gy9TapHIww4FRNMzTxCivQVNPjBWpZIL62UcvjykA9ia3JNzHLyhuYszBwrtcUBpb6RRL/isBWi/OOmuhT+ymYqFqMep8uQgV+/GXiNUpbDwleBHI+73wR/8a7TH0gC9CzEWtWlNyaXNB8o347LEw6a0cO+oKKr4QSASxvsAYCbT7EynHps3yMUgZllm6aXI4qTUsvL2eX9ybm4jUyGjE3AK0NARQm9xbjChhV7mVNnMO88Qd6WJUmhK8LeE+QMFst7RYVZUybLmYhzLWvdUA38I8RGwYgb8RHNniblaBhmjxpmfHOGmzHBr4zfytX4Rvw2aoAwJNaAknieAHkbczWAOY4WZh0lPUTFmkWqAxqtbV3FDXobbGMWLxzDSpJK3uBTTe9QCBUVp5crCKckVOKj9C55FOgjnefkEJK0En2nN6D7q86c9j8YWMViDKWx5H11VH/Un1Ea5uLlI4oS9ACxNOdKAA8uf3esL+aY0PpFKECpvxbxH5xr4QjxgBKSqkM/7MceVmzlW9UUkWvpNOP4ofZ2YV3t6H+4jzjs3lrykExNffzPYRPa0UqbC9wK05AQwZf/AOQmV1MZa3oZiLUngFBWu/HaJp+n/wC20jyToA5jN0zpqqqkBjZhz2I2O30iRhfETpzl5lWcgVNALDhQUFokdKN0rKF1sM5ZmndTEJDabaivAEaajqN/SLO2GDZ5hckCZJSjDgyrVtSnmQa/33GjNiksIEBo1Sa0J+EMOd4hJ0udOTZlUj8LaQQfK4I/OOVvTF5rxZm/2ZOyGa1PjPskWPI1FfS0ME3IVEzUgoGYkgHiQa05VpeEvLp2iaKACo4AfrhD02MPgIJI4nYXFPrCpqmU45+4rO55UBJY8Kyjra1B7JoOtSR7jAyTixKkqslWuNRa5ueXkLCMmd4kaXrXnSvu/XWA8iqINQqpHBtj6VAhvp9WxXqc3tUqs6xOIJYqQy9CL8406jJld59uwlp/UbAn1P6tGPBAGbagHDpzi7xT8RayqpZdXsgjYtyFefStqx1E/ia8l4+TM+KxTCcDWzEioFK1O68WpYlzuaUsBGvCu7kaiAq199l8ztX0MDMwlqJhKzDNc8TSg9RagHEUEVzMxIsNhWnm3E+kKeiHyO2WYeWAZR9hgVPXUCD8zGD9nGShp+LkThUd2ZLeZbh/xqPSAkvNjp38QtX5Hzp8aw1dhMzUTyXqZk0C9PadQBTlqK39G5GBlTVoyPZRm0sy8P3E1QzSlK1NKDRUah92wDV6wnY4MkkAuS/EbEI1qHz3ob0pttD329mkTWAoWJUlRehIWgPM3B9YVRkWmf3M/dgsxzWoqxoKkG4UE16luFDGdhKLboTwx2FyeW/6vDJkXYuawM6aqpLU3M1gi166rn8IBMOmMySXg2kmQQEf2zRQa0qLi/A24W5xZnOGltlmoAkd7rNLsTqZARWt9vjGcUo8uxvDjsr7OZWgnLPM4TSoYLKly3AqQVqzTAvAnhxjb2mLytExjQMSKVrppQgVoL0rw4QrpmU6W0tpLlPEoKWKsaixFL+Hy3Jhr7T55KnS1TSB4wyM5oNQrQcQbHaJ25Zts9JMVMNJXQwYUYTGGrjTl+uUSMmBtOnI72rqBLAgnY0Nb3iR0sbuKHJryBTNsKw5rlDDDtLW1hvxI8QPqeMX5b2bk4jCSXIIbTQspoaqxAqDY2A3EbMXj2QOk0gmlUmEaQ42NeAYHceUcdyM9ReR68Ca9V0hkIIYUJ3HuEMsjFDu9LG4oB0H15QAn4qrgUU05/5/vHX72SPC9+IIBoOFTv741rkrB9PPgnZfmsyks03LA+g+kfZGFfu9alaGxsPy/IxQJWvUbs2kgVpyOwAAEfMtdqUU0PrcenHoYZjVKif1kuUkynAgszc2OkepjtM1kyzNE5daMQFW1wtRW/C/v8ovyeQRMYGzKrEcDqIoPnWB2EnWIOlKmtdILG1hqpWgHDaOg3pUOyP4JFc/GJMU90glqDdRuRwqeI6c6QJadf1hulZSrXdRRgdUwMFIB2JWmwN6neMPbDJtExXRCFKKG4ioAUMCN1YAGvOsKkiddARZnyv5RukS2IOliCKOlCbMLgryO49YHqlDvTzgnJQ6arQFetj5QKPDP2GZ8RiBMnEOzFpjMw4101AFACKCnAU6CDeU9lZZdpmJfXOnEkIGOlVFwrHcmlByAUAQkrmkzDKhlnS7Ka2Bsasd+rfCNHZfN5rzwzuztrVRXka7Dzv6RlSvQ7Hx/Y953lkkygcQWCJZSrU8Xs8rmkD87kCTlrLJcuEGtWNDWj676bbV90ddrkM3DMU/26ORX/l5m9fSMvZjDGfgDKJPjaYPQ/5PvjI7j356CyvwAJjS3wsp3+0CGI4EH6UjJmUzvcFMHGW6GnKvhIv+KCvZ/IO/wWlm06XOoUub0IHKB2ZyGVpsqWuouypoAuwBBFOoAF+kTcHF2/sGUucUvIMdgTQ6aL4aHmOI2Pp0ESPuLwLABWUq+550JPzt7okDPM29ugoxilpBvsr2gaUwkteW7W5qxtUdCdxDnhQswtLmKGVgbEcY8ylSGIqoNuI4Q89nMz71VYnxr4X+h9fnWAlfZd6rEk+Uf2Y+1PY9JMl58piFWmpDU7sFsRfc7H3wlycRQUtT3CPSe3k/ThCjH+Y6rTyOs/8AWFjI5OHS5XU3DVfT5AW9TD4r47ObkzJS2fMscUrSnVSD/eAkue8qawDGoJHT4w1YnDoDqsA3skC46W+FeELuZYDxFwa1NYLG0nsJZITSsKZXjGmvrelbCoFLA1v+uUDcbJ7mbQCt9SatiGJNTTcgW8wI05NJdvZUkVuRt79osz0sXXWhULsf8cIs5Q1GwstKBtyYAEFgNRrUgHj1JJPqYYFmS5gWS2kpsQCA0quzLqNCOacRttSEObm7A6JYI4F+Ppy84K5XOUIqlUNyxJYhiTuQfK3pA5siWkLxQ5dhbNskmlmScqzwADLNDqK7GjJQmnWpGxrSpGTOzUg2DPKf7j0YHoDY/WNi5q6tVWJUcHIt6jc+74wwJk0qfLDHwzDdjuNRvWhJpvwNomjJthZMaitMQM9yGep1tpYV01FqchQwwdkOzRXDmcK98zEhQbhRVKdH3PuEEZOT4iQ1171BdCviGqtrG6ee0WZfgHkeKW1TSrrWxPH15H31gpW1oQnT2ZMPPm1uS463PkR+XqILdl8H3akCw1uyjkDS3ptGPtDmcvumnyiEcAF6rXxE6VBFQKluNdhxgdl/bjucMkzEDXMdpiqqAL4QQATyHCtzGQjRitPbs2y5fc/vSgf7tRT+vxfJoxLjCmImqFJLtqtyNPzPGKJfaJp0qdMKBHZkJC1I0igrU8bUjvtD4ZhYHSTLWhrS9CPTzg5/jaDhJWLObzwJ7gsWIPHgOA931j5ACZiGDGljsa9IkR5MLcmytTVHpsvJ1fD93L3lmobg5IrfzHuoIFSGeVqdBR0+yftCt1b3ehgv2ZxwXCS63JJFOdDQfAR1mGGJJm0vuwHLn6QxtdCZ2pt2De2c8zZOFnKayzUAcib36jSV9IC4SaeQ+vxMacdjO6R8Oy6pTsJssg3Rq302pQ3FOsVyZiIAR3grxop/L5w+L0SZY29DDg8Kk1KVapGx4HhGDC5OJzFHcowtp4seNCbf5jiTjWKlVsTbVsQOg4GMM7LZirVK1F/xdDyPIiFuDdgY6XY2yJryBoZdctbAqAGUeWzfPzirEY6W50od+OxryPEeRF+sC8h7ZBiExJqDtN4jpM5+fvrvDJi+zyTlDJQ1FnUi/kRE/Bxeyx21SA8mQFPsjzAofUbGLF7PLMPhYqP6eu9OXlHMyXNkeGapdB/uAXUf1Dl1j5isasjTME3SSKrQg6h0A9oedoapyemKjcWE8P2YVKEgvTmb18v8xdiM6lyaj7Q+wvte7h60hcx3b0zFCjwW8TAULfE6R5QEn5pLW6ircxYetYbxf0a02w5jO1s6aaAmXLNqKbnox39BQRUuYnDS7t/DuF4lCb25jj06cVyXjpjuSBqrwAr8t40tkGMnkUw808vAQB5aqCGqL8g8G+zDmecBpRlSwQpILE7sRUj4msD5GLWgD18O3G1a+lyffDLI/Zljn9pET8br8lqYJ4b9jsw/zJ8tfwqzfPTHnx6GcNCy2eJ3bhKigWgNtR1AiwOwpWBuNzBp2jvA5K0FNR06egJ8JrHpeH/Y5hx7c6c3kFUfJjBaT+znAyhVpZYc5jtT5gRkVFbYUVSo8+yoyVqzKoJp7QDUHAKDYDruYkejgZdJsDhF/wCB+dTEin+RBeBnFvwxL7Newvr/ANjDU/8ALf8ACflEiRypfkDP8n/oh9ot5Xk3zED869iX5n5RIkVLwTvsOZR7CwfkfSJEhkSafZ55mH+om/jPzj039m3+kP8A7G+QiRIXl/FF8Cr9of8AIjzKXEiRuHo2RZBDI/5oj7EhkujfJ7NkH8sRrmbxIkTI0+pH0xIkajCuZsY8i7c/zDEiRk+iz0f5CqIkSJEZ0z//2Q=="/>
          <p:cNvSpPr>
            <a:spLocks noChangeAspect="1" noChangeArrowheads="1"/>
          </p:cNvSpPr>
          <p:nvPr/>
        </p:nvSpPr>
        <p:spPr bwMode="auto">
          <a:xfrm>
            <a:off x="155575" y="-509588"/>
            <a:ext cx="1428750" cy="1076326"/>
          </a:xfrm>
          <a:prstGeom prst="rect">
            <a:avLst/>
          </a:prstGeom>
          <a:noFill/>
          <a:ln w="9525">
            <a:noFill/>
            <a:miter lim="800000"/>
            <a:headEnd/>
            <a:tailEnd/>
          </a:ln>
        </p:spPr>
        <p:txBody>
          <a:bodyPr/>
          <a:lstStyle/>
          <a:p>
            <a:endParaRPr lang="es-ES_tradnl">
              <a:latin typeface="Calibri" pitchFamily="34" charset="0"/>
            </a:endParaRPr>
          </a:p>
        </p:txBody>
      </p:sp>
      <p:sp>
        <p:nvSpPr>
          <p:cNvPr id="20" name="19 Marcador de pie de página"/>
          <p:cNvSpPr>
            <a:spLocks noGrp="1"/>
          </p:cNvSpPr>
          <p:nvPr>
            <p:ph type="ftr" sz="quarter" idx="11"/>
          </p:nvPr>
        </p:nvSpPr>
        <p:spPr/>
        <p:txBody>
          <a:bodyPr/>
          <a:lstStyle/>
          <a:p>
            <a:pPr>
              <a:defRPr/>
            </a:pPr>
            <a:r>
              <a:rPr lang="es-ES" dirty="0"/>
              <a:t>RUTA DEL BICENTENARIO                             ZARAVA TOURS</a:t>
            </a:r>
          </a:p>
        </p:txBody>
      </p:sp>
      <p:sp>
        <p:nvSpPr>
          <p:cNvPr id="23572" name="AutoShape 6" descr="data:image/jpeg;base64,/9j/4AAQSkZJRgABAQAAAQABAAD/2wBDAAkGBwgHBgkIBwgKCgkLDRYPDQwMDRsUFRAWIB0iIiAdHx8kKDQsJCYxJx8fLT0tMTU3Ojo6Iys/RD84QzQ5Ojf/2wBDAQoKCg0MDRoPDxo3JR8lNzc3Nzc3Nzc3Nzc3Nzc3Nzc3Nzc3Nzc3Nzc3Nzc3Nzc3Nzc3Nzc3Nzc3Nzc3Nzc3Nzf/wAARCACQAQEDASIAAhEBAxEB/8QAHAAAAgIDAQEAAAAAAAAAAAAABAUDBgABAgcI/8QAQxAAAgECBQEGAwUECAYCAwAAAQIDBBEABRIhMUEGEyJRYYEUcZEjMqGx0QcVQvAkUlRiksHh8RYzQ1OClFXSZJWi/8QAGAEAAwEBAAAAAAAAAAAAAAAAAAECAwT/xAAhEQACAgIDAAMBAQAAAAAAAAAAAQIREiEDMUETUWEiI//aAAwDAQACEQMRAD8AQMVRIlTbU3Plvc4wxRukuklTVXNj8v1xupLiHVYWCkj5n/c45Zye4sLGxG3Ti3+eORGRzlqd7SxxVG7I+ksOtubfjibMKqSmkjCfdFywB5sf0vjWVPAkJuTszFQdyL/7HGqbLjU1AeWQLEZkVrt4gpbcj5Lff+S/RpbIsuipZaaKaUuZZqpe7jUatS2JbYdb2t5gnAlfBDS1CuzsZZVF43WzL5bg7bAYnrqunSsozRL3RpUVTIrCzEElWHpptueuJ8ykpq4wyxziWTc1NU5s2ojxA7edzx1+eNV0aUNqSknrabu6CNjDFGGqypC9448Nh5jcfK4PQYRdoKMUsguWliezqwF1Nxci42NuD/NrVSyQZb2ZhWrkjZat5NCM+lYzbWocf3got0BsPTHoHZOWCsyuNpqeIVkDtELeEODcg26Ai568HDjG9geV9taijzSHLo8pkNRUQ0iy1TIGKxoBvcnqS1+Og+QRZs5pez8VNUQ3JclQ1vBY236ngm3qMeo9u4aeJswhDpSwvSIruIEVGddTql7XuRbg8AX5GPNcyaOpooadlcuWDgAXIIH43O/vgmtgJst1PVQl2OkHw+ZIva31+W31fNQS5nW0j0cK3pnBqTO1l3b759OfXwm2BezkIKzV1XFI0cKlLqbBDzc4NyCprZclzqvnZo6aY91cGymQ2YL6EDr6264l7diD82yOGnhTMqmOI0lRIUQgOp1catwdJBFipPnfGVvYVoKEZ1k9Y1R3CGUxVMWgtYX8IHmLkA+VucQ9ojmcvZ/L6cIXhzGRZxNcn7U3LA/Mnm24Hpiz5JlfaenrhUUk9JG5RToZ9JlTYXKj7p2O528jg/Ro8rz95kzICd4pZDFGSwS2m4+7bpbHOUyImYQSygvEkiyMhv4gDewt549T7dZfTZ9A8tXSSrXQIxhlh095Lp3dWNvF1t8vbHnWW0UM8ppo1+1VSus38TX4A6YakmOxpSqZq2NpolVY0VlOu4BNjY9d7ewHrjnNy/xCkXZGuw0sepub/Kwtg+OkFJTPAzRwvGxaQjliBwSLjpbbzwuzdEqqiCKOQhGW7lRuB02GM72Z+ki1dwJVe8Sk62ck3Frcn8/XC9qoLXU8SMxW2lfD0LE3/L8cMqGnikaMO7GJpAhe2wsTa45tzfHVJRf06FVlRIZ2tHOxsqlQdj5Ha+/viux0d1mTzVUHxkS6Y4XjDsDbTrvpPy2wbQQQySd1UMoCMVRhvqXmxt7/AIYNaSpoYqqmHdtDLFEZHW+lXvqUX6Ek2Gx/LG6SGKqillYM8iSCz8AOSdgR+A9MDWhAslc0FNHHR1Kukzkd2ygSA2BuH6C9x7dcCy5jJPTMoKoYUZpE02Y3Y7ev3tvIdccUsTVFTUwOdHwszhmLWIvwfO3hwxnoaas7FidgsldHXrBHpH2g1EeEf1gRqIGLg70OgWkrJsyqaGijoYlWISqrOw1SWuw1H0uTb1wsno56ujZw7n4Y30A+G3X62998HTZHPFSjMhPOFhCs4++QhsCwZeSNQuvQW36YjljkipgmlmUqNWkkKTqIvcHfoD9MVjT2ALSUdRQ5xFWQxxNDMLKGUOoGmzageL3J3/1w3fL1RZ5IGpoO9NmAW45DbCwtuNuNtuDbHMcNTXUppoYXjEaRGVoxfSS+m9r3bkH2x32iVKalaKojimliUaWQ3L2G1j5jywnaJewCsyylmUVVM8MTFwNcaHS19xcAbEenvhfUZVWzzmZu7INrMjizG29uvr0xwmYzQxRIdSRE2fblt9vbYj1v8sFU07ySATsDHYXINrC99h74yc62HQLSytThqSoJaRlZrk+IC/rxx+GMy8xd7PEmn7NPCV2vvyT64GzKKWGR4pZu9W4MRF7Hi3Pt/PM9LTjL6ZB3amdnWR0Egu1rm1jx54tb2Mbfu6s/sNR9DjML/wB4J/3J/wD23/TGYBYk800Z7oKDpLErv0G18STQTRtAskbICupWO2q56/TAo7tawAkgqVVVHTffA1XmDS3iu0cutrstyQtzf8CMZqJSQyoQkM5jurEkmwuSQeP88M58vkGUZu1Pfv4oH1qyXuptqA/8b7+3XC3KJu8ZamaMlV2cMNmC3I+eDcxrnqYa1qYMI3jd7KbAL5H0tcW674VbKSK4lHLS5XLW1BLxM4Tfe5I3A87eeHLRL2gytq+ocUbxmOGOLuSGkFvvFvOwIGr6m2GJoqqly6iZ41jEqlAZf4AVYG43uL7k8326gjWRUbHLoZ5JnMU0kUJAUXWy+Asvnt572PnjXzQAX7Q6R40yyVUQAU7q+xDbPsb38Q3uNrje56YlyJcxkgeoyTtTUQypEjVEdSzJoY3XSPEdXAAIHB3tg/P6aqrJIaeppp1kczCF+5PesgAZbXsAhPLdBfgGxQz9ia9ImmV41eOmFSy30gRkkDflSSLC4t525xcbSA6z1J4amWWq7T09ZUXAljQuz3YHULkWFhsfn6YAPeSd01xbwkMNtIv+HH4YkyTIMwzqraOjoncowu2nwxgnbVtsOR7cYvGU9m8sySqmbMNWY1KobRgaI0sRcqdyTv1sMRKQCN5oIOzVdK6skUkfd6o4yLnUBuSd/UY5kmy8ZKHoGiSOOmYCnksF1cqCeSbgHm5N/M4kre01NkrIanLkrKatVXUOguyq2llvuPPj8jgHOJ8pbs9JU5PSzRxTlF0TEkEW3APJswcbEjbncYlWCQ/ymraXshT1MkUc0lMr1ioLEKY7KAxYk20n+G3A896nl+Z10NDPXQGdkRx3SEsyxAsWC3vcLufLf54Hgkox2emYvJ8VM7qVWxCIFuFvbi+/69OOyubvR/EU5BannidXXgC403Ntz0xVaHR6FWs0/ZfL1VUXvYnCylitpADYE22v59LY89pYKilkmKusNUtQIxKzqoRyedR+t8Xj95ytluV5cYokQ06zaiB4CLpt5nqf/HzwlNJRVeYLloZqeFZftJnVmEjEER307gEm1+mnfER7oXRzHRLSQmPMKkTN3xDvC+sPewJDdfn5nFlyzK5ZKeSam7kTSxPpdVBaPQbgenUeuKvPl0aVSx00dRECo0amv4h1Pnxfb8hiy5XFnFDR5gmX1MdWqa1mikupCkC7hxte5JsbA2O+G43on0rZp9LnugUe9wpbY3YHfrycd0s/xUbRiBqlhGQ1Mdr2XkW3uBvfra3z5kzBqpFheMRyvveQqoNrs2/Fztjqp+HgmjdGDNqKSyW2A4PzN7n5DE1TH2WDL6ihyQBaqZqlJog6INtEtuPlpLWbfEBB0d+VeMFmdu7NtA26DyH5YDr+6HZ+G5jKmMNESo1CYDdfO3hI8vww3yqpNZlVSo0iMBiFC2NzYkD3uLddOI5Jtqga0VzMfs9VRDFaQORI4N9aNbn3/E4MyxKqpqKKSnWSGnDF9CkIiyojcE7BiAbE84Z9oqGJIUhMjLGUeRj6dNvO/wDljr9n9UFpa3LJsurJ6pVk1d1GpVSy2vckW28sVwy2AJJVItNHAAyUM0nf6ytmD2sVIBI0mxv7HrbDuDs6+dU0NVTdy4NFpkhjfSOAF/8ALr68XFsbzg02mjhnp6imp4KV4HqKinOlNLLpOpL2ANr9Dq+eLD2UhKwSzUNTTy64okDo+qwAIJ8t7G23QX5x1p7omip1ebUmWNmENGwsSgeIpqQhhuFJsRpPI9B64qrZotZUSwyhGjsFYMtwd9rfzfB/aqNu8RsvXVDVlnLaClyHILEdAQB+gxXoKWdtMwlUS7EkcsLkAgW/kXxhyT3QVZuso4xVPAGPdsBYbCx59zhfVl6apRZbqqkgOB18j5+WGVXG0s3xCPr1mwW3F/8ALm3pbAdTQzSSNE4Vi/3DfcWHBv7YhNdDS8YZL/SXhGmN7LrVC1zew2+W4HtgSuRaup0S3QgExup2I8r+fB98b7LOIZyZFLM1goJGx54+dsQ5jrE03dxKqLMWQ2IYDbw4pfgumdaK7+0z/RcZiT4qb/tN9VxmDZVv6N1UcpncFCG+9ZT90c36433CTMHkS8wFmZTbqPF87A4yuqIWndmUhPClyfEdIANgMZrVm0KzOsqkh2t4l33w7oEh5KKaCmpGQOH16bnT9zVdTx5Eg+lsQ0DBsxjpXdTHIra1UG1hwR584XvLI8bU6BnUKXHtf/L8saNQIXRIQXmWPxFOVXYnf5YhMotec1Zgo6gaHLJmDCLUAFjQnSCfQqW3PT54EWnSozyrEDrDSJUl6hNwR9o4BG24A0f4h5Y6zuWCqyJ4zMDUTokhU2uhDDf6G3sebWx3TZxRvD9tRSy1grVmmn092JDrOoWB2BVU8O+9zjSDWIUPI86poZZnziOMVEJ+zl3PexSqT4hufCBaw6/jWMz7RVOaUEGXRBYWlIUog+/uNKE3+7tqPAva3OCc7zOlrR8FTkxySG1TNyoUgEAHmyrfFOn1RxiVSfETb19R+OKctCL9QZw/ZxoqOnkPjiRyiqGDMRdWJsSbkhbfPi28OSTP3XdZgxqap4ZVcqehDEEG+/PkOPpWpKWpiSmqpnlR5AGXWvKgk3Hpe4+h67TZXUvJVswCCWONVjuTZwDqIJHU3IxhJMDM4qqfPmrcrpqklnqQ9Gr7KX0WsBwoNiDawuQThUHhk7JwUwmAqElYuhFje5sON97j0wRl9JS0UOZ5hUSARwwvDTqwvJ3x8IIHF1uTc+ttxhdI5p8mgjjEauW8RUgmxNx03FwRyRcdDzokNAyMyU6MpsrJJb208+x/HEdIGM6rHfxWFh13B/yx2XHwQU8s7EnrYhb/AJDGUDrFVwSMLosi6vkCL/liy6LTnmZR1FYsqRvGIl7uZCep3uAOP1GOkeRMrrJDJ9jNKiIdPiGkKRY8jc9PK+EBtUV+bQwOWRpy6y9Coc2uegNx8sM/h5Y4olm2Q6nVSb21dbeosb+npjN/yQx/2ZrY5JO5r5+8ETaY3Y2swVgh3H3Tx7++LulZGuWQLTQERNB45AO7tqLXvwTwfrjyyd4lpBJASkq28PXbkH3BI8sXbsz2illy6aOZjUPFYqGkIubX4tbcX3PUHCutiEeay0zwihiRXhljRXkksWdwzeK9tgNvWy74qzVBpDLD3XepqAuRqZFv0PX54fS0dUEqK2rCBIJzfUbFmJJO3X9MV2V2lqJCVKszm6Hpckn6f5YlSyY0i19loo8zvRB17qc6BYXIYAkbX2vYr/5DGU1cKKlljEUhVZgszAHwFTY72+R+uFFPTyUrrNSSFZozeyvbUR0BHHlfzO+LBRZrTSZilUEDLVv/AEqNxuziwJtwBvx0OrYYzl+CJ67NYMwpWYXKwyto0/xjqbdBfj5YV/vGbJqmDNqBGYhBFUx3Yl0O4YkcWJsPUjzxZu22W0SywVtHDHGe8MUkaLYC6izBR1uLXHphFlEsozOphkKrFLA0MqkXUoN+gte5v8xgi0nYDB8yWozOGSkmb4d1WY6H5Bv9Dcn+eZsvoYKXPYWiYQRVcUpcS/dJAuObAcEG5B2532R0mXUBq2aPWk5KzR6JWQISSGWwItZt/kR5YeVrVWX0g72P46GcpNG9SwBhkRuGNvEDpsTzvvzhZNS0w9C46V6meWLM4ioh1XhZACVN7FXB8WxFwTfrc84q8dEITJMYp/6JHYq6W0sSdvK3J6++LO+arJJCJKNqZxI8oo2faQg8xkG1/vbbdPngGvI/edLKqWWo1SLKF1BrEEg22t1423xM2DVFMiZg4MiXSNtltta98PjlKVeSPmKV7QsrgnXESSSbG1vK46cY3lWVHMc4qIZbllRnkKvfffa/Avcfjiz0eRU7ZVNQzfFPPTRl11LfZnAOk38QGlhjbhqTaZJ5vLQGnzWo7jTLFrAV0vZutwORfyPngvM6YSCGZGH2gILcAlfW3lbFzyzs/SEinlQJLHUBleSOxVh0bqR6b9MAdpKWCpljqctpQggYGWEAkKbksoW/S+4HNr+eHnEpR9K9+75v/iZ/8TYzD22U/wBof6SfrjMT8hVnn87slIoa+7m7HcnY3APl6Yf5BTyLL3R0yTqqCxkGkBrgjfm+q/tjjtHRzQzTL3clqVw5tuEVxfTa2xBDbn8LDD/shlNQSxip27+KBnV5EsuvUv3j8iy+2K5H/JSjumRZrBM9PI3dm84CIBHu2oEbkc2CH8fnhZVn4dqjMowUSp1pGD1UgrfjnY49RXJg1FTM8UeiKZZnudWpSLWv0O5264qHbzJ6enrBS06giOl1FQb6SDfb8re+M4plOIvyaKTMctzAToFekiLLKU8SkBQAB6gjY/Ti6tHNRDUSabTSTakU+JgeLE7c3F/lhq01XQ0Egje5YRwyWBUK2okg9d9A26gHyx3l/ZutkohmSgSROjnUPAe8OsADbcXCkH9cbVoVFUq5J4KdZ4wyrKWB0Em/3SfkMb0PJSxqVYMilb6rgj+b/T1xf8/yCbJez+TwiMNPJrV003CsUBI/A+fniv5HlMmYZqKaWYqQxYuwtbbqDv198GVKiXH6IM+rXnWljYMY4KVlW+67kgkC3Uj8jhZlQY5bO62/o5UaQdyuw9+Thp2pppKYvTq5ldGAZitgS66rWPlp/HCOnil/dkwjMifahRYG0p4tfpbb64FtCcaB87qp2RbXSOeMa15FwQw+hA39sKi5VFH3tI2J3Aub7fXBue9+KkJNtZQLWsV6bjz8/XCyOfwqosDq6jyxpHoaD5Tey8pGgH5k/ViTjhRpcvyNRt9cZ0NzuVBP0x0FJhsDvfFFB+RJMlHmTRTRqXi0FG5kUsAQvrvf2w3keUMDOpvHYE9Ct7Ae2F2VRtBXUySx2imkW9xe9t9vriw5lTOuYdxHc0srMYGsdlJuAb88/PGPJ2ZtAU1Kskrdyra5NLq19uDcX98PMsy+rly5xAQ7Uy94qggmxtcA9Cf54wb2dyuMCH94zpRlGkUNLYBiD0JO/PGG2aZacuyWpkhZQWjA0qSdQsDcG/rfGTKUbEE4C0FSDdIXlCzSzNYsh0XU+ZuB9L4q0dLCbyRykuZLsNJIVeeT15+mGlXVzVkQplu0lUVCgLaz30geX8IwuooZHk+H3UyFbFjawvyfnx74lOti3QTlR2LsAGDqVU7EiwFt/PxYNq4h++JqqjkgRlcyeIHRKBbSWv63AI8sEU2UzV0Vcqr3bpMFSXWAux2682Jt/th7SZbTlu7KkyyxohVlIKkHoOh2O9+uIlNRZDdAtZnsGbZU7aNMkcy3p3fxrZB578i+w3FsB9mpDVyys4KO8vdNp8JvbffywfluU0K9oczjZ9YEcZiRP+ovVRe+4sOv6DKPLqaKonkpHaHTUk/0l9y97eW9/wDXfjClJUNkcNM0dTrCksIijbWVhpsWv57An5Dyw0KmKJSzTVVPLKbs6AcrptYnbcn8L9cCTMY5+6dCI1LGRbEMWIvvx0bpgb4+WRkgO0ci6S5H9QWHXm4G/wDliMmxJgk1R8VDDTVEepadnSOVt2kjBUbqd7ANseTpB9RmZpLl8EUNQrzRElqaRHuyksCL/wBZTYi/rY4LnSkgS62YQr9m0Z1A3OoAn+G1r+wxG9Q8k/fFo1piSVQ2+zvzp2OwJuR02w802O0w79nsJWR6kgK93Rlt4rXJ4PTfFmrJKmCqn+Fdo2koyY3YeEMDtz8+Nub4q0dWscCVSoVlEjBpUXdVI5AB4268H5jB5zaXMKON7qzsNLOF2ULpNyD52Jtb02woSkpWgWjeYd7UvCo1SSyvGzk/dQrqLEeQFvx4x2kDd88hVdLIJmGr/mdDv5m5+ewxHV5lLUySUzNGrl1DAKELDqpvxz59OuO6KaOXL5Yr3mVCHJFgw8RA9t/8V8Nwk3YbBdUX/wCN/wCo2MwX8RR/2h/8IxmHjIBTllBUUfZCrOYB4nmzBJpWPhICqzWN+RdQPfri15FAaSpqHkm1SSrPtu3d6nBsGHS98NM0pIs1yN4VJSCWMsDqUb2NgbXAtfz5AxX6XO5oqpaeeQd33giupDHVYb7DcHgfL0x2z+jZdsa9qc6qMqyZq2jaKQRzpCysWtY7HgjfHmuYZnU9qK1IjDEXkZdTRlwwA25LEC9x0xe+2tTTnsZWy1MrGNXU82IPA46Xx5x+yWUSdp5jUEIi0cjMxNgtmQ3PytfAo2Umuh5W0tVSU1HRJpNYapprMLqdCld9+D4bC/ngrI5a9K+moqiqRoY5AWjVLBebjk2sW+W56Ya9raN5EXOqeZZKcQB2jmcAwod9V2NgDt674rPZCtim7Uwd5JGYHjnMoACgWS+r8OcTjLInbej0HtmZf+H56iIeOkjaojDAtcgWIIvwVLfLFL7FzR5tJWvBoeviYTwQhVHeC3BPNrjjYWwxzzNJUosypySMvNNMqSid5e8JQ2INieSv931xXP2YZnl9DNXVNZUxwFqZDFsLsNTg2sPMge+NqQE/amSmzDNzDMxjLaDIqm/2qqdvW3iF/XFZzOtq8gzE5WJl0rKlUum1g5BA23sd2H09MeiRJ2emzOQNSbIVlaSI+EaiD53JtvceWKN+0uooK3OFzCAKjJEkc0DCzM4LWN+CNOn264nD1CkApkmYdoyzU6vLXLqYAblxyQT58YqXwhSVg4IZSQQRYgjm4874vn7PO09Nk+bwmskbuwGDlR4txYc7Hm5xnaTJFzjtBV1+SKq0NV9qpZCgDfxbW899vPBDWmJfaKWB4bdbD8sGUsYQ69BI1dRsdsP6HsZK7FauZEH90avTFoyPsflQg7qaepBKkm2k6mHkLeQxdBYNnOXrN2bymrihMcizKCw2G6Ne3l91cS0tOB8MKiTXG0BBsf4BuB9SflcYuHaTs9TxdkJv3eHk7mMNEi2Pi45HPP4YrVNT1CUlBl+axTZXLJSSxO8sIKkKFF7Dfe488ZPjbdsU3fQ5qsrkzLKSKIJLDJArqHtddXO+9jqsT5b4S02dpl3ZiZahkljpTpADaiFOmy24vc2ufPHo1HFBH2adKP7SNYSRYWvte3A+V/ljx3Lq2Gqop6bM5IoJK1G0xyHQshCDSCw4F9/O9ji1BJFRbbH3YyoyLOIlqZSaWvo5o2BlsVluQAF9SbAj+9hVlkdRW9oadZolha8UWlTc2XSP0/Hyx5w8s0M4U272N7bNezDe/l74vOQ58nxFNUTzRGrgJfdB9oSwY3v124+m5wKCJkz0muyNaju8uoWamjEzTSqoGuRRpsx34JWwt536YCggAqHFRDNJF4rGEWK2Jv8APqcH9je0tLnOY1rPMA8atZiAv2YbwlugO/54yHtDQzZoi5ZVQVMhkcLHGGJvoJG1rkGx3FxtzjLk4VJqgiovsyCKjm7+CspopY0lbVrsU0+Y6D8/LFbzPMaGgiV6KWade81x99Gr6V6gMRqNrmxN9hbDSOnqmppYk1LJKjI0ciadDFCbAHg/qPLHm8XaeeupUy94I1p2ID2Te9gdjfY7DzxEeNek6Q+zXPaypDfDBmUxsCGAGkAE3tbyHP64iy+DNRULTvS/Fy6BJEBa44NrW8ha3n8sKM8rP3TXXDM1iEAYq3gZRcC44ANsFZZ2jRqgTzTuV8PjDnWqjZbcA2HTBil4JUXKprqaJYysLLUMgvoYlWi5PiIve2+48rWviv1c8lQkwaCdmaVwpZCQqsb3ItseLed+NsMKftNl1Xls/wAJQSxVJjEXxDKtpRyoIJ268Yg7SzDK8mSsoJ5fhpZgIRGf42UXPT+EHa+M3CMnaRUkiHL6ynlpZo21ktZidlBIFrC3Tf8ADD7sjGKlNCwmTWLOLdLjg+nPyx59LnDSIKgVcvfhFKCRjZTwdr8+lrYPyXtbJldR8VJUanWIBUQnSDtuRzx0H5Y044JEF/qezrntKqoJDRSHUWQk6RyVv0P64JkyWpel7pLq8ikIZDwpDE3HPFv5GKf/AMdGpzBcwfvaZbG6INevbje45B9ji1ZX2goMymiE0TqFhOhEiA1XU30gG52N742yXTHZ1/wtUf2FPquMwfqb+q3/ALYxmD/IRUYe02X0OTUUIrKKpjaVo+7GoMFJJ322AuPb8CMvpUTLDmWcTU8BMhcKyjWIgtvAAOmoX8vTHjVP3pVoltoJu14wSfS9sWCozOuqKOCieoiMJlEoPd27siw8r7gYpqnZpZ6P2lz/ALPrlKLMy1mW10YQR09llBG6sNx/FcWPlvjyqnzaOGSVIqbukmiaB+6kZdakpe972uFPsxxDUUNZU1Es81kRdTFwm1r3soxHLl1ZCSyUNV3enXfRc6fM2vgvYWy+0XbqmmpTSZxSTVNM0QiqA9SoMoF7E2QEnjrbbFXrc9kkrKqLJ4RTUcpKxxCNSdBH3S1r7jkdb4Sj4qp0hadyVXT400DT89saqqM0bI4ujqDcrICA1x+uB7E20PaftZnMFEcvmqEmpjfSssSuCpsbC444IHAwvra2euYCGFF1+MrDHbTvvYDgenTCrvGmfU1jfcqvT0w7yl6uGNY4WWGbUAQ+xAHU3/zwCinJ9neVZpUUTOXkO4JZi21rcAX3by9cKM2kY1WlKtaiMHSsm4JB34PJF9/li5UNNTZ3HVRKLVPds6SGwDMASCDawuRa3qMVhFtSzR37yWVV3NrC/wB5Sp8jfcYdsc4uIsZmpH8S/aKWGx6jnn54vHYHMqit+LjmmaRIwhTWxYrctfnz2+mK9VLT5nPM/fiP7J2tKN2kCGwHzNt9sOexs1Pl5kSRwpkUL4m8TdRYf+RvhKiU2i7RuQdzdb4YZZUGCpQA2AuQ1r9P1thI9UlxZwWB02N7A9L/AEwZBI0ZVl07PdhfnGoy8x0yPk9ZltZYRyRsou2wDCwv5C/XHz/LPm/eiCaqnLQ6oReQ3Qj+BuovbbHspz8UwgmmlLzToYtCqWMhuLbdQLn2vjzbt1mFJPnsk7CaOsQlXDR6NO1wvm1idif4WFr7HGU3QC2j7Q5rRULU3xtSJ0LgPHMSN9iDY2IvYg+2B/3rVSUhoDIJKdgCysCNRA8JPXw2FsC1DGR1k1Fu8W/dm5AYbEC/AP0wBXSGCZlvZ0PINyfLf5YyV2TbNZpUPIyGZ1LQ3C6IwNixa2w35OI2lMcqN3gQE3I8h54H792hLrzew9cT1EZqJ4kjXUFQkkXxsjRdDbvJTHDLCWihkYK6gsqu48iOm/tfBmWtHR5stbTVk0DxkyB0IYoLWNiRvvbp1OOMgpK6upoqeKSCKF3IQSShTKeoXf0B36/hY5Ow9a8Jalq4Y5yNMkMkoQk9dybDp9fbBRL7Kzm/aPN6qoWCpzCRvGzrNqK69XXphGKyqiZoRIVu9yqnw38/Lrzj0em7Kdzk80WbUSS1MN+6CTbgdbWNjfkD8sLJuy+VxxpJUU9VT6xdbMttXUA3sbfO+DorC+imvUzSArLOr6T91jqubi9j/PGJo6nupVMdmUOuo6rW33Fz1xaYOxVFWeKlXMXe19OiM7e7A2wzy3sq+UNrpElim1X+Jlo+8aMeQu1h8wL+uJ0LBj3szkHeZPNluY6qRJXVpCJom3HDKRweliD162wt/aAtBk+TxZHSVvxXdyRzRPLKpZfvCzEAbeLY/wB3Ey5dWxgWr49R5MlI97877nAdZ2Aqc6meaXOaSMtYaWgkQHb5bDc9MZxi0+wcZFFT7ArMpjchdbd3JcLe439j+IxkdRRzzLFOl4xfRoNjfpz04GLDmH7Mu0kDB4zRVCLsO6m3/wD6scKU7CdoWZmkou6RLB3llRUA9STbGtIWLDaWuy+jpIXel76WGUuhDWIXrqfVuNtlsAPW+LrlU+UHMDnFRNVUU67LFKiAR7ADSLX3HBHyx5/W5StPE3cVS1kwurpSRPIFHmWtpwvqK7VJqhsiheNZJtYD64ylx2xOB7D+/o//AJN//wBvF/8ATGY8S+JX+qf59sZh/H+sKHCxzSnTHFM5PQdcdyUVRCFdo4U6/aTrf6Xv+GLX2Nz2ITyx1OV0tbPpLmSY8DbYAnTb2/LDap/aFT063p8sy6QHhfhgvt/rjV2aaKXRTTFSZO6VCD/1d7b8D3xaEl7NshSuXNYmKJZnItKAttI08AnfC6u7W0tYw+JyHLkl1X+zRrWv8x0+WG8EOTVyd7SRU0bH76lHFvT7+Jarw0TyVJjDKcx7F0srIsrU+q2tnhezcXGs3NvTYYlr6j9nWYRIsop5i7BdeiRXQedwB/tthbRiOnIkhkoDGGIUMAdxsbBscMuUzVMv70gRXK/9Kdb+1hbDyE+Mlzeg7M05P7s7OQTd4Sscpn7tUYA2Oz3N9if88UMuUqHapj8QkubgHcefN+uL4mU9mpV0I7ILfxyavppAGK1nByukqe4y9DPdgokbYt52338vS2HdiaxO+yUM8+dRSRuI4UkBlkLBVVWNtAvtvwB1ucGPk3ZqWsqR32ZxL4z3hYMne3JIui8fp6YCeqD0y00UMqps8scQ0kyX2+8em2/GNUVMUzFYu9qxGSzaYxawUElrHYWAO/kcCRMp3oVUVLlk1bpliqYhwjI4kZzvze2+LJlmS5TXZotJF+9YtZ3kdVRF/Cw9z9LYMp6vKqCTuqealR7d4Kl0JZSSb+Lrzz6eWFmaZ7mxgzBUqGlppHRpWjNljsSFAvxcjpsbdb4dE6Hh7M5dFUwstfW1MLIWdIZFLKdrEtwOp4A98dUtAtLmpgqZ6toG06DIe71IT/C2nSxA35AxWR21zsRSxDMZojZdTIgGorYC5NudO/vfDbIO3lXDG8ddNHVPqJSSeEM1j0vyBhhaZLV0lZUQ1qxZdmPd95pQaBe+oWJJ4Ok8jAlfkVKtTItdS5hVn4Swf4pG+1C3sbbgatt8XmlzWGsozVDM1WUxBkjVdDc8HdRseN+DgCozrMpqX4mSmjr4VuUaSN1Fx6A+h3GM2l6aLfh5lX0+X08MaGB/iQGMheXVttp2PXnChUhcRhKEFlN3Ck+R3587Y9DzPtNQ5nDHDXZRTkRNsFhtpHUag97YqGdtQQVQfLkdI3G8dwdJ8gbkn3w0iZaE86BmZFjIViNgpA6Y3GjrF3QdbSGzEcn0xs1ektrYtfc3uQf9McKryNqBYj0Gw62+mLojJkzpLoikhH2esIBuWv8APD+LOs1ikLtUw1C2tJHJECtrcceg48sV3vJItB+662YEmwJ6f74lNf4LnSzm5LE8n0A/1wCy+yzxZvnlUyrT1pGhwwWH+G+4+6CemCqWeRgMvzOuoI1mk7xzNC5YsAfFewGrpfk3xTY5/h5Y6iCQpInUbE/zc41W18lXO01SdTP4gx3K/XphVZSmktF+7mJb9xmdHMFJAEbIqi3PJ/HnCytzeOikMUiRSszj7slyt/UHFYoq54UuFDqCQQT5/wC2BZ5JJyS1ypPBNrb/AM/TCUdjfJrRahm8bNqEKnUpK2le5G/XV032xJBmySqSKWRW24qHA87DFPViKdBoJbUb3Nr322wZQ1nceJgGHFgL2GG4iU2Wf4+UAhfixfoZmIA9zgmLPswiAQV9WPX4gbD22OEtNOtapWKOIFQPvWv9bYLpoalJCVqEjP8AdUH8wcKi8rGqZpHWK0NfJDJFyRNuL+w/0wqqp6BJAKbLsvbouoFtI8yL7/z5Y7lpZGJ7yZnL82jUXxz8FAi8M3mL84KAg+Ij/sVB/wCvF/8ATGYl+Gg/s7f4z+uMwAVNJwspCkEbA35tjpJZVqgqaWJF9LrwMEUdCZGDBVKi48Rsb28/ng+odIEjiX7kaqSAqnSeouCcU3Rj0QMGLNclkA2U8HfA6SS7KODx5+vP6YnqZo5Zh/BFuW8h7+WI1Cu8Z03VgXUeeAFsYZVrjVppJhZhvv8ArhtBmEYIKyxgc3YA/hbCFoCjWOrT0tjSUU08umnQlRv4Wv8A64KNFL6LLPXRyyCOBkcnjuY9O/sMLI6b+lSMgVY1Gp2ItYcb/wA84XpHMri4Jddw2C45oFhen2BdAS6kmxB48h1+uE1RMm2yKKp717Wd411bK9rWNvbf8vXHS1ahdBkkLJ4NCXsFsdTbnc2HHXfAbyhZzLDKjT31BX62Pl5D8d8bnJFKkswRnlZ9blv+Y1wdxzwRv64Yg6SuU5ckZicuZDIrjT4+ljfe1iTz14xFBmopJnkkolnWT76yDZxaw6g8j8BvsMAARLFbUAreID+EHy9cAPNOWZRdwdwxFjfAIPnqFnu0pYktcgk9PLrtgum+F+EaZyzOpsw1W5v/AA8e9+uFkRa4kW/ehRe4uL4nNXJOknerqZ2La1UAkG23Frc74XYB0eYL4ELd6blbDY6LDr58+Y2wXlmb11GglgrhCBsEY3AG9tt+fP8AXCqi7qMo88KunGkEqb/zb6Y1WhWnJpoyqHddQFx9NsDSLV+EdRmFRUTSTu93ZiD5knc7fPEIkeRhZWW/JYAY6SAqRY2PW42OJWpJL3aYm/3Re4+vTDBpgLTxoWDblDsAOfXE8cqqjJGGU6SdN9vby5xN8F4mMguWNz64lhgSKYSRtc6DdXXY79D1wCoXMTJHrQE7abk2uBzjSKwiQiMi4+6x3t0wxkhHdxLGCNI8Rvubn/XGGCWSyrawF+N8FixF1UXjVdgWOx67dMRMjtpKAh2526HD1aRdgwBLbg4nEKfd303vbpgsrEQBxGg0IxUkggHp542BqkXukLA7kg2t5Ysb0cMilwq6vxwN8NGrklL/ACwrFiK5I5u5XuoyjEb3NxzzfGvhpEsXjsxAtp4+mG6FdkA1Lbw2GCQAwsQA3qMFhimayOAQkyScHlSMNGWlU7C3vgBjqS2rSRtiF7sRduPxwFrQbLKlhYrYdDjqKpRBa2r+6d8B2CqAS1z5Y0IRbeRRgCxh8Yn9mT6H9cZhf3Kf91focZgCwGSmmZe5DLq66ht16YwwaEVANbj+I74KlnfUWXfp743DTSSg6bk8nbBkZJ2B09AGW8xLC9yAORhpDDTut2j4GxIG2O6ank2uNKja3XB8VBKFDFHFhtcWBPvhKT9LgmR0fZeGviDQVkSyD+FtQPvgSbKBTyHW8JY9Va+GxppYVWRPvcmz7/hxiIU000ur4V3UDkaj+PXBZrihQyaCRYne25wK7gRytLES5uFVbjc+1tttuuHLwkXASS6ncMtt/LHLZfLIqaaV3uw0sVIHHFzth2Q4FaSillnNzs3n4SQOn5Y28aRSfaABma1gPu/piwx0khiZ9AuQSbixBtiIUM0xtIthfqMLNEUhBojVfECbEsd9/bbfEcUREpJva9lUEHr02xZWyWcFkZUUnexNhwfW2MhyqoL3K6NO/N+PUHBmmCimV4U7d3ZIgBptcg7e+C46ad6TXHDYGSzSb6lFrAW498OaRXpJg8ixlGfcasMxU5bLJMkkDRpJbxKS5Ujy8uMJyZagivpSQxRaZZTJLfbSOB09/bGjCtjcWPUHnDWvFFIyrRRlCP42YnUPP8sL3QB2BfUxNze+3zw07G1QG8C+W3njkRrfxfMeuCxTyMdiBbz6fPGzSsRyu+9ibYYAsRUffGq3r/pjZJ7uwPgLXCkjEyUtnHFutmvfHQRFYlWuR0IuMAmiBVJ36/O+OyLg6UOo86ecTFlLEF9O/FscGWIi/IJ68YQUcorKCvdtvvY9MdBHB5F7XIPTE6SxLb7yi3Kg438UUctEQLeYNzgtjo2TGkKq0GknfVqN8DsoJ2BJ8iNziYZjVlgBUHSBcXAF/Tjn3vjTPJIfHOT62NwcLYESwNcaafUeLA4legqguo0+lT11D9cQkaW1bt6k47WZwLEEL5X5w6FoiankQ2k1A362ONtTuouSzXxI51DdjpJ3N+Mb7x1JU7cabjYnCE2RojllIVzfoOmJO7bgpv5kXx0CWuVJFja5/DGnWUOGDXB/nrgEZ3bf3f8ADjMavJ/WH4YzCsVn/9k="/>
          <p:cNvSpPr>
            <a:spLocks noChangeAspect="1" noChangeArrowheads="1"/>
          </p:cNvSpPr>
          <p:nvPr/>
        </p:nvSpPr>
        <p:spPr bwMode="auto">
          <a:xfrm>
            <a:off x="155575" y="-441325"/>
            <a:ext cx="1638300" cy="923925"/>
          </a:xfrm>
          <a:prstGeom prst="rect">
            <a:avLst/>
          </a:prstGeom>
          <a:noFill/>
          <a:ln w="9525">
            <a:noFill/>
            <a:miter lim="800000"/>
            <a:headEnd/>
            <a:tailEnd/>
          </a:ln>
        </p:spPr>
        <p:txBody>
          <a:bodyPr/>
          <a:lstStyle/>
          <a:p>
            <a:endParaRPr lang="es-ES_tradnl">
              <a:latin typeface="Calibri"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70" decel="100000"/>
                                        <p:tgtEl>
                                          <p:spTgt spid="2"/>
                                        </p:tgtEl>
                                      </p:cBhvr>
                                    </p:animEffect>
                                    <p:animScale>
                                      <p:cBhvr>
                                        <p:cTn id="8" dur="770" decel="100000"/>
                                        <p:tgtEl>
                                          <p:spTgt spid="2"/>
                                        </p:tgtEl>
                                      </p:cBhvr>
                                      <p:from x="10000" y="10000"/>
                                      <p:to x="200000" y="450000"/>
                                    </p:animScale>
                                    <p:animScale>
                                      <p:cBhvr>
                                        <p:cTn id="9" dur="1230" accel="100000" fill="hold">
                                          <p:stCondLst>
                                            <p:cond delay="770"/>
                                          </p:stCondLst>
                                        </p:cTn>
                                        <p:tgtEl>
                                          <p:spTgt spid="2"/>
                                        </p:tgtEl>
                                      </p:cBhvr>
                                      <p:from x="200000" y="450000"/>
                                      <p:to x="100000" y="100000"/>
                                    </p:animScale>
                                    <p:set>
                                      <p:cBhvr>
                                        <p:cTn id="10" dur="770" fill="hold"/>
                                        <p:tgtEl>
                                          <p:spTgt spid="2"/>
                                        </p:tgtEl>
                                        <p:attrNameLst>
                                          <p:attrName>ppt_x</p:attrName>
                                        </p:attrNameLst>
                                      </p:cBhvr>
                                      <p:to>
                                        <p:strVal val="(0.5)"/>
                                      </p:to>
                                    </p:set>
                                    <p:anim from="(0.5)" to="(#ppt_x)" calcmode="lin" valueType="num">
                                      <p:cBhvr>
                                        <p:cTn id="11" dur="1230" accel="100000" fill="hold">
                                          <p:stCondLst>
                                            <p:cond delay="770"/>
                                          </p:stCondLst>
                                        </p:cTn>
                                        <p:tgtEl>
                                          <p:spTgt spid="2"/>
                                        </p:tgtEl>
                                        <p:attrNameLst>
                                          <p:attrName>ppt_x</p:attrName>
                                        </p:attrNameLst>
                                      </p:cBhvr>
                                    </p:anim>
                                    <p:set>
                                      <p:cBhvr>
                                        <p:cTn id="12" dur="770" fill="hold"/>
                                        <p:tgtEl>
                                          <p:spTgt spid="2"/>
                                        </p:tgtEl>
                                        <p:attrNameLst>
                                          <p:attrName>ppt_y</p:attrName>
                                        </p:attrNameLst>
                                      </p:cBhvr>
                                      <p:to>
                                        <p:strVal val="(#ppt_y+0.4)"/>
                                      </p:to>
                                    </p:set>
                                    <p:anim from="(#ppt_y+0.4)" to="(#ppt_y)" calcmode="lin" valueType="num">
                                      <p:cBhvr>
                                        <p:cTn id="13" dur="1230" accel="100000" fill="hold">
                                          <p:stCondLst>
                                            <p:cond delay="770"/>
                                          </p:stCondLst>
                                        </p:cTn>
                                        <p:tgtEl>
                                          <p:spTgt spid="2"/>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770" decel="100000"/>
                                        <p:tgtEl>
                                          <p:spTgt spid="3">
                                            <p:txEl>
                                              <p:pRg st="1" end="1"/>
                                            </p:txEl>
                                          </p:spTgt>
                                        </p:tgtEl>
                                      </p:cBhvr>
                                    </p:animEffect>
                                    <p:animScale>
                                      <p:cBhvr>
                                        <p:cTn id="19" dur="770" decel="100000"/>
                                        <p:tgtEl>
                                          <p:spTgt spid="3">
                                            <p:txEl>
                                              <p:pRg st="1" end="1"/>
                                            </p:txEl>
                                          </p:spTgt>
                                        </p:tgtEl>
                                      </p:cBhvr>
                                      <p:from x="10000" y="10000"/>
                                      <p:to x="200000" y="450000"/>
                                    </p:animScale>
                                    <p:animScale>
                                      <p:cBhvr>
                                        <p:cTn id="20" dur="1230" accel="100000" fill="hold">
                                          <p:stCondLst>
                                            <p:cond delay="770"/>
                                          </p:stCondLst>
                                        </p:cTn>
                                        <p:tgtEl>
                                          <p:spTgt spid="3">
                                            <p:txEl>
                                              <p:pRg st="1" end="1"/>
                                            </p:txEl>
                                          </p:spTgt>
                                        </p:tgtEl>
                                      </p:cBhvr>
                                      <p:from x="200000" y="450000"/>
                                      <p:to x="100000" y="100000"/>
                                    </p:animScale>
                                    <p:set>
                                      <p:cBhvr>
                                        <p:cTn id="21" dur="770" fill="hold"/>
                                        <p:tgtEl>
                                          <p:spTgt spid="3">
                                            <p:txEl>
                                              <p:pRg st="1" end="1"/>
                                            </p:txEl>
                                          </p:spTgt>
                                        </p:tgtEl>
                                        <p:attrNameLst>
                                          <p:attrName>ppt_x</p:attrName>
                                        </p:attrNameLst>
                                      </p:cBhvr>
                                      <p:to>
                                        <p:strVal val="(0.5)"/>
                                      </p:to>
                                    </p:set>
                                    <p:anim from="(0.5)" to="(#ppt_x)" calcmode="lin" valueType="num">
                                      <p:cBhvr>
                                        <p:cTn id="22" dur="1230" accel="100000" fill="hold">
                                          <p:stCondLst>
                                            <p:cond delay="770"/>
                                          </p:stCondLst>
                                        </p:cTn>
                                        <p:tgtEl>
                                          <p:spTgt spid="3">
                                            <p:txEl>
                                              <p:pRg st="1" end="1"/>
                                            </p:txEl>
                                          </p:spTgt>
                                        </p:tgtEl>
                                        <p:attrNameLst>
                                          <p:attrName>ppt_x</p:attrName>
                                        </p:attrNameLst>
                                      </p:cBhvr>
                                    </p:anim>
                                    <p:set>
                                      <p:cBhvr>
                                        <p:cTn id="23" dur="770" fill="hold"/>
                                        <p:tgtEl>
                                          <p:spTgt spid="3">
                                            <p:txEl>
                                              <p:pRg st="1" end="1"/>
                                            </p:txEl>
                                          </p:spTgt>
                                        </p:tgtEl>
                                        <p:attrNameLst>
                                          <p:attrName>ppt_y</p:attrName>
                                        </p:attrNameLst>
                                      </p:cBhvr>
                                      <p:to>
                                        <p:strVal val="(#ppt_y+0.4)"/>
                                      </p:to>
                                    </p:set>
                                    <p:anim from="(#ppt_y+0.4)" to="(#ppt_y)" calcmode="lin" valueType="num">
                                      <p:cBhvr>
                                        <p:cTn id="24" dur="1230" accel="100000" fill="hold">
                                          <p:stCondLst>
                                            <p:cond delay="770"/>
                                          </p:stCondLst>
                                        </p:cTn>
                                        <p:tgtEl>
                                          <p:spTgt spid="3">
                                            <p:txEl>
                                              <p:pRg st="1" end="1"/>
                                            </p:txEl>
                                          </p:spTgt>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nodeType="clickEffect">
                                  <p:stCondLst>
                                    <p:cond delay="0"/>
                                  </p:stCondLst>
                                  <p:childTnLst>
                                    <p:set>
                                      <p:cBhvr>
                                        <p:cTn id="28" dur="1" fill="hold">
                                          <p:stCondLst>
                                            <p:cond delay="0"/>
                                          </p:stCondLst>
                                        </p:cTn>
                                        <p:tgtEl>
                                          <p:spTgt spid="24578"/>
                                        </p:tgtEl>
                                        <p:attrNameLst>
                                          <p:attrName>style.visibility</p:attrName>
                                        </p:attrNameLst>
                                      </p:cBhvr>
                                      <p:to>
                                        <p:strVal val="visible"/>
                                      </p:to>
                                    </p:set>
                                    <p:animEffect transition="in" filter="fade">
                                      <p:cBhvr>
                                        <p:cTn id="29" dur="770" decel="100000"/>
                                        <p:tgtEl>
                                          <p:spTgt spid="24578"/>
                                        </p:tgtEl>
                                      </p:cBhvr>
                                    </p:animEffect>
                                    <p:animScale>
                                      <p:cBhvr>
                                        <p:cTn id="30" dur="770" decel="100000"/>
                                        <p:tgtEl>
                                          <p:spTgt spid="24578"/>
                                        </p:tgtEl>
                                      </p:cBhvr>
                                      <p:from x="10000" y="10000"/>
                                      <p:to x="200000" y="450000"/>
                                    </p:animScale>
                                    <p:animScale>
                                      <p:cBhvr>
                                        <p:cTn id="31" dur="1230" accel="100000" fill="hold">
                                          <p:stCondLst>
                                            <p:cond delay="770"/>
                                          </p:stCondLst>
                                        </p:cTn>
                                        <p:tgtEl>
                                          <p:spTgt spid="24578"/>
                                        </p:tgtEl>
                                      </p:cBhvr>
                                      <p:from x="200000" y="450000"/>
                                      <p:to x="100000" y="100000"/>
                                    </p:animScale>
                                    <p:set>
                                      <p:cBhvr>
                                        <p:cTn id="32" dur="770" fill="hold"/>
                                        <p:tgtEl>
                                          <p:spTgt spid="24578"/>
                                        </p:tgtEl>
                                        <p:attrNameLst>
                                          <p:attrName>ppt_x</p:attrName>
                                        </p:attrNameLst>
                                      </p:cBhvr>
                                      <p:to>
                                        <p:strVal val="(0.5)"/>
                                      </p:to>
                                    </p:set>
                                    <p:anim from="(0.5)" to="(#ppt_x)" calcmode="lin" valueType="num">
                                      <p:cBhvr>
                                        <p:cTn id="33" dur="1230" accel="100000" fill="hold">
                                          <p:stCondLst>
                                            <p:cond delay="770"/>
                                          </p:stCondLst>
                                        </p:cTn>
                                        <p:tgtEl>
                                          <p:spTgt spid="24578"/>
                                        </p:tgtEl>
                                        <p:attrNameLst>
                                          <p:attrName>ppt_x</p:attrName>
                                        </p:attrNameLst>
                                      </p:cBhvr>
                                    </p:anim>
                                    <p:set>
                                      <p:cBhvr>
                                        <p:cTn id="34" dur="770" fill="hold"/>
                                        <p:tgtEl>
                                          <p:spTgt spid="24578"/>
                                        </p:tgtEl>
                                        <p:attrNameLst>
                                          <p:attrName>ppt_y</p:attrName>
                                        </p:attrNameLst>
                                      </p:cBhvr>
                                      <p:to>
                                        <p:strVal val="(#ppt_y+0.4)"/>
                                      </p:to>
                                    </p:set>
                                    <p:anim from="(#ppt_y+0.4)" to="(#ppt_y)" calcmode="lin" valueType="num">
                                      <p:cBhvr>
                                        <p:cTn id="35" dur="1230" accel="100000" fill="hold">
                                          <p:stCondLst>
                                            <p:cond delay="770"/>
                                          </p:stCondLst>
                                        </p:cTn>
                                        <p:tgtEl>
                                          <p:spTgt spid="24578"/>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nodeType="clickEffect">
                                  <p:stCondLst>
                                    <p:cond delay="0"/>
                                  </p:stCondLst>
                                  <p:childTnLst>
                                    <p:set>
                                      <p:cBhvr>
                                        <p:cTn id="39" dur="1" fill="hold">
                                          <p:stCondLst>
                                            <p:cond delay="0"/>
                                          </p:stCondLst>
                                        </p:cTn>
                                        <p:tgtEl>
                                          <p:spTgt spid="19468"/>
                                        </p:tgtEl>
                                        <p:attrNameLst>
                                          <p:attrName>style.visibility</p:attrName>
                                        </p:attrNameLst>
                                      </p:cBhvr>
                                      <p:to>
                                        <p:strVal val="visible"/>
                                      </p:to>
                                    </p:set>
                                    <p:animEffect transition="in" filter="fade">
                                      <p:cBhvr>
                                        <p:cTn id="40" dur="770" decel="100000"/>
                                        <p:tgtEl>
                                          <p:spTgt spid="19468"/>
                                        </p:tgtEl>
                                      </p:cBhvr>
                                    </p:animEffect>
                                    <p:animScale>
                                      <p:cBhvr>
                                        <p:cTn id="41" dur="770" decel="100000"/>
                                        <p:tgtEl>
                                          <p:spTgt spid="19468"/>
                                        </p:tgtEl>
                                      </p:cBhvr>
                                      <p:from x="10000" y="10000"/>
                                      <p:to x="200000" y="450000"/>
                                    </p:animScale>
                                    <p:animScale>
                                      <p:cBhvr>
                                        <p:cTn id="42" dur="1230" accel="100000" fill="hold">
                                          <p:stCondLst>
                                            <p:cond delay="770"/>
                                          </p:stCondLst>
                                        </p:cTn>
                                        <p:tgtEl>
                                          <p:spTgt spid="19468"/>
                                        </p:tgtEl>
                                      </p:cBhvr>
                                      <p:from x="200000" y="450000"/>
                                      <p:to x="100000" y="100000"/>
                                    </p:animScale>
                                    <p:set>
                                      <p:cBhvr>
                                        <p:cTn id="43" dur="770" fill="hold"/>
                                        <p:tgtEl>
                                          <p:spTgt spid="19468"/>
                                        </p:tgtEl>
                                        <p:attrNameLst>
                                          <p:attrName>ppt_x</p:attrName>
                                        </p:attrNameLst>
                                      </p:cBhvr>
                                      <p:to>
                                        <p:strVal val="(0.5)"/>
                                      </p:to>
                                    </p:set>
                                    <p:anim from="(0.5)" to="(#ppt_x)" calcmode="lin" valueType="num">
                                      <p:cBhvr>
                                        <p:cTn id="44" dur="1230" accel="100000" fill="hold">
                                          <p:stCondLst>
                                            <p:cond delay="770"/>
                                          </p:stCondLst>
                                        </p:cTn>
                                        <p:tgtEl>
                                          <p:spTgt spid="19468"/>
                                        </p:tgtEl>
                                        <p:attrNameLst>
                                          <p:attrName>ppt_x</p:attrName>
                                        </p:attrNameLst>
                                      </p:cBhvr>
                                    </p:anim>
                                    <p:set>
                                      <p:cBhvr>
                                        <p:cTn id="45" dur="770" fill="hold"/>
                                        <p:tgtEl>
                                          <p:spTgt spid="19468"/>
                                        </p:tgtEl>
                                        <p:attrNameLst>
                                          <p:attrName>ppt_y</p:attrName>
                                        </p:attrNameLst>
                                      </p:cBhvr>
                                      <p:to>
                                        <p:strVal val="(#ppt_y+0.4)"/>
                                      </p:to>
                                    </p:set>
                                    <p:anim from="(#ppt_y+0.4)" to="(#ppt_y)" calcmode="lin" valueType="num">
                                      <p:cBhvr>
                                        <p:cTn id="46" dur="1230" accel="100000" fill="hold">
                                          <p:stCondLst>
                                            <p:cond delay="770"/>
                                          </p:stCondLst>
                                        </p:cTn>
                                        <p:tgtEl>
                                          <p:spTgt spid="19468"/>
                                        </p:tgtEl>
                                        <p:attrNameLst>
                                          <p:attrName>ppt_y</p:attrName>
                                        </p:attrNameLst>
                                      </p:cBhvr>
                                    </p:anim>
                                  </p:childTnLst>
                                </p:cTn>
                              </p:par>
                            </p:childTnLst>
                          </p:cTn>
                        </p:par>
                      </p:childTnLst>
                    </p:cTn>
                  </p:par>
                  <p:par>
                    <p:cTn id="47" fill="hold">
                      <p:stCondLst>
                        <p:cond delay="indefinite"/>
                      </p:stCondLst>
                      <p:childTnLst>
                        <p:par>
                          <p:cTn id="48" fill="hold">
                            <p:stCondLst>
                              <p:cond delay="0"/>
                            </p:stCondLst>
                            <p:childTnLst>
                              <p:par>
                                <p:cTn id="49" presetID="51" presetClass="entr" presetSubtype="0" fill="hold" grpId="0" nodeType="clickEffect">
                                  <p:stCondLst>
                                    <p:cond delay="0"/>
                                  </p:stCondLst>
                                  <p:childTnLst>
                                    <p:set>
                                      <p:cBhvr>
                                        <p:cTn id="50" dur="1" fill="hold">
                                          <p:stCondLst>
                                            <p:cond delay="0"/>
                                          </p:stCondLst>
                                        </p:cTn>
                                        <p:tgtEl>
                                          <p:spTgt spid="3">
                                            <p:txEl>
                                              <p:pRg st="2" end="2"/>
                                            </p:txEl>
                                          </p:spTgt>
                                        </p:tgtEl>
                                        <p:attrNameLst>
                                          <p:attrName>style.visibility</p:attrName>
                                        </p:attrNameLst>
                                      </p:cBhvr>
                                      <p:to>
                                        <p:strVal val="visible"/>
                                      </p:to>
                                    </p:set>
                                    <p:animEffect transition="in" filter="fade">
                                      <p:cBhvr>
                                        <p:cTn id="51" dur="770" decel="100000"/>
                                        <p:tgtEl>
                                          <p:spTgt spid="3">
                                            <p:txEl>
                                              <p:pRg st="2" end="2"/>
                                            </p:txEl>
                                          </p:spTgt>
                                        </p:tgtEl>
                                      </p:cBhvr>
                                    </p:animEffect>
                                    <p:animScale>
                                      <p:cBhvr>
                                        <p:cTn id="52" dur="770" decel="100000"/>
                                        <p:tgtEl>
                                          <p:spTgt spid="3">
                                            <p:txEl>
                                              <p:pRg st="2" end="2"/>
                                            </p:txEl>
                                          </p:spTgt>
                                        </p:tgtEl>
                                      </p:cBhvr>
                                      <p:from x="10000" y="10000"/>
                                      <p:to x="200000" y="450000"/>
                                    </p:animScale>
                                    <p:animScale>
                                      <p:cBhvr>
                                        <p:cTn id="53" dur="1230" accel="100000" fill="hold">
                                          <p:stCondLst>
                                            <p:cond delay="770"/>
                                          </p:stCondLst>
                                        </p:cTn>
                                        <p:tgtEl>
                                          <p:spTgt spid="3">
                                            <p:txEl>
                                              <p:pRg st="2" end="2"/>
                                            </p:txEl>
                                          </p:spTgt>
                                        </p:tgtEl>
                                      </p:cBhvr>
                                      <p:from x="200000" y="450000"/>
                                      <p:to x="100000" y="100000"/>
                                    </p:animScale>
                                    <p:set>
                                      <p:cBhvr>
                                        <p:cTn id="54" dur="770" fill="hold"/>
                                        <p:tgtEl>
                                          <p:spTgt spid="3">
                                            <p:txEl>
                                              <p:pRg st="2" end="2"/>
                                            </p:txEl>
                                          </p:spTgt>
                                        </p:tgtEl>
                                        <p:attrNameLst>
                                          <p:attrName>ppt_x</p:attrName>
                                        </p:attrNameLst>
                                      </p:cBhvr>
                                      <p:to>
                                        <p:strVal val="(0.5)"/>
                                      </p:to>
                                    </p:set>
                                    <p:anim from="(0.5)" to="(#ppt_x)" calcmode="lin" valueType="num">
                                      <p:cBhvr>
                                        <p:cTn id="55" dur="1230" accel="100000" fill="hold">
                                          <p:stCondLst>
                                            <p:cond delay="770"/>
                                          </p:stCondLst>
                                        </p:cTn>
                                        <p:tgtEl>
                                          <p:spTgt spid="3">
                                            <p:txEl>
                                              <p:pRg st="2" end="2"/>
                                            </p:txEl>
                                          </p:spTgt>
                                        </p:tgtEl>
                                        <p:attrNameLst>
                                          <p:attrName>ppt_x</p:attrName>
                                        </p:attrNameLst>
                                      </p:cBhvr>
                                    </p:anim>
                                    <p:set>
                                      <p:cBhvr>
                                        <p:cTn id="56" dur="770" fill="hold"/>
                                        <p:tgtEl>
                                          <p:spTgt spid="3">
                                            <p:txEl>
                                              <p:pRg st="2" end="2"/>
                                            </p:txEl>
                                          </p:spTgt>
                                        </p:tgtEl>
                                        <p:attrNameLst>
                                          <p:attrName>ppt_y</p:attrName>
                                        </p:attrNameLst>
                                      </p:cBhvr>
                                      <p:to>
                                        <p:strVal val="(#ppt_y+0.4)"/>
                                      </p:to>
                                    </p:set>
                                    <p:anim from="(#ppt_y+0.4)" to="(#ppt_y)" calcmode="lin" valueType="num">
                                      <p:cBhvr>
                                        <p:cTn id="57" dur="1230" accel="100000" fill="hold">
                                          <p:stCondLst>
                                            <p:cond delay="770"/>
                                          </p:stCondLst>
                                        </p:cTn>
                                        <p:tgtEl>
                                          <p:spTgt spid="3">
                                            <p:txEl>
                                              <p:pRg st="2" end="2"/>
                                            </p:txEl>
                                          </p:spTgt>
                                        </p:tgtEl>
                                        <p:attrNameLst>
                                          <p:attrName>ppt_y</p:attrName>
                                        </p:attrNameLst>
                                      </p:cBhvr>
                                    </p:anim>
                                  </p:childTnLst>
                                </p:cTn>
                              </p:par>
                            </p:childTnLst>
                          </p:cTn>
                        </p:par>
                      </p:childTnLst>
                    </p:cTn>
                  </p:par>
                  <p:par>
                    <p:cTn id="58" fill="hold">
                      <p:stCondLst>
                        <p:cond delay="indefinite"/>
                      </p:stCondLst>
                      <p:childTnLst>
                        <p:par>
                          <p:cTn id="59" fill="hold">
                            <p:stCondLst>
                              <p:cond delay="0"/>
                            </p:stCondLst>
                            <p:childTnLst>
                              <p:par>
                                <p:cTn id="60" presetID="51" presetClass="entr" presetSubtype="0" fill="hold" nodeType="clickEffect">
                                  <p:stCondLst>
                                    <p:cond delay="0"/>
                                  </p:stCondLst>
                                  <p:childTnLst>
                                    <p:set>
                                      <p:cBhvr>
                                        <p:cTn id="61" dur="1" fill="hold">
                                          <p:stCondLst>
                                            <p:cond delay="0"/>
                                          </p:stCondLst>
                                        </p:cTn>
                                        <p:tgtEl>
                                          <p:spTgt spid="19460"/>
                                        </p:tgtEl>
                                        <p:attrNameLst>
                                          <p:attrName>style.visibility</p:attrName>
                                        </p:attrNameLst>
                                      </p:cBhvr>
                                      <p:to>
                                        <p:strVal val="visible"/>
                                      </p:to>
                                    </p:set>
                                    <p:animEffect transition="in" filter="fade">
                                      <p:cBhvr>
                                        <p:cTn id="62" dur="770" decel="100000"/>
                                        <p:tgtEl>
                                          <p:spTgt spid="19460"/>
                                        </p:tgtEl>
                                      </p:cBhvr>
                                    </p:animEffect>
                                    <p:animScale>
                                      <p:cBhvr>
                                        <p:cTn id="63" dur="770" decel="100000"/>
                                        <p:tgtEl>
                                          <p:spTgt spid="19460"/>
                                        </p:tgtEl>
                                      </p:cBhvr>
                                      <p:from x="10000" y="10000"/>
                                      <p:to x="200000" y="450000"/>
                                    </p:animScale>
                                    <p:animScale>
                                      <p:cBhvr>
                                        <p:cTn id="64" dur="1230" accel="100000" fill="hold">
                                          <p:stCondLst>
                                            <p:cond delay="770"/>
                                          </p:stCondLst>
                                        </p:cTn>
                                        <p:tgtEl>
                                          <p:spTgt spid="19460"/>
                                        </p:tgtEl>
                                      </p:cBhvr>
                                      <p:from x="200000" y="450000"/>
                                      <p:to x="100000" y="100000"/>
                                    </p:animScale>
                                    <p:set>
                                      <p:cBhvr>
                                        <p:cTn id="65" dur="770" fill="hold"/>
                                        <p:tgtEl>
                                          <p:spTgt spid="19460"/>
                                        </p:tgtEl>
                                        <p:attrNameLst>
                                          <p:attrName>ppt_x</p:attrName>
                                        </p:attrNameLst>
                                      </p:cBhvr>
                                      <p:to>
                                        <p:strVal val="(0.5)"/>
                                      </p:to>
                                    </p:set>
                                    <p:anim from="(0.5)" to="(#ppt_x)" calcmode="lin" valueType="num">
                                      <p:cBhvr>
                                        <p:cTn id="66" dur="1230" accel="100000" fill="hold">
                                          <p:stCondLst>
                                            <p:cond delay="770"/>
                                          </p:stCondLst>
                                        </p:cTn>
                                        <p:tgtEl>
                                          <p:spTgt spid="19460"/>
                                        </p:tgtEl>
                                        <p:attrNameLst>
                                          <p:attrName>ppt_x</p:attrName>
                                        </p:attrNameLst>
                                      </p:cBhvr>
                                    </p:anim>
                                    <p:set>
                                      <p:cBhvr>
                                        <p:cTn id="67" dur="770" fill="hold"/>
                                        <p:tgtEl>
                                          <p:spTgt spid="19460"/>
                                        </p:tgtEl>
                                        <p:attrNameLst>
                                          <p:attrName>ppt_y</p:attrName>
                                        </p:attrNameLst>
                                      </p:cBhvr>
                                      <p:to>
                                        <p:strVal val="(#ppt_y+0.4)"/>
                                      </p:to>
                                    </p:set>
                                    <p:anim from="(#ppt_y+0.4)" to="(#ppt_y)" calcmode="lin" valueType="num">
                                      <p:cBhvr>
                                        <p:cTn id="68" dur="1230" accel="100000" fill="hold">
                                          <p:stCondLst>
                                            <p:cond delay="770"/>
                                          </p:stCondLst>
                                        </p:cTn>
                                        <p:tgtEl>
                                          <p:spTgt spid="19460"/>
                                        </p:tgtEl>
                                        <p:attrNameLst>
                                          <p:attrName>ppt_y</p:attrName>
                                        </p:attrNameLst>
                                      </p:cBhvr>
                                    </p:anim>
                                  </p:childTnLst>
                                </p:cTn>
                              </p:par>
                            </p:childTnLst>
                          </p:cTn>
                        </p:par>
                      </p:childTnLst>
                    </p:cTn>
                  </p:par>
                  <p:par>
                    <p:cTn id="69" fill="hold">
                      <p:stCondLst>
                        <p:cond delay="indefinite"/>
                      </p:stCondLst>
                      <p:childTnLst>
                        <p:par>
                          <p:cTn id="70" fill="hold">
                            <p:stCondLst>
                              <p:cond delay="0"/>
                            </p:stCondLst>
                            <p:childTnLst>
                              <p:par>
                                <p:cTn id="71" presetID="51" presetClass="entr" presetSubtype="0" fill="hold" nodeType="clickEffect">
                                  <p:stCondLst>
                                    <p:cond delay="0"/>
                                  </p:stCondLst>
                                  <p:childTnLst>
                                    <p:set>
                                      <p:cBhvr>
                                        <p:cTn id="72" dur="1" fill="hold">
                                          <p:stCondLst>
                                            <p:cond delay="0"/>
                                          </p:stCondLst>
                                        </p:cTn>
                                        <p:tgtEl>
                                          <p:spTgt spid="24598"/>
                                        </p:tgtEl>
                                        <p:attrNameLst>
                                          <p:attrName>style.visibility</p:attrName>
                                        </p:attrNameLst>
                                      </p:cBhvr>
                                      <p:to>
                                        <p:strVal val="visible"/>
                                      </p:to>
                                    </p:set>
                                    <p:animEffect transition="in" filter="fade">
                                      <p:cBhvr>
                                        <p:cTn id="73" dur="770" decel="100000"/>
                                        <p:tgtEl>
                                          <p:spTgt spid="24598"/>
                                        </p:tgtEl>
                                      </p:cBhvr>
                                    </p:animEffect>
                                    <p:animScale>
                                      <p:cBhvr>
                                        <p:cTn id="74" dur="770" decel="100000"/>
                                        <p:tgtEl>
                                          <p:spTgt spid="24598"/>
                                        </p:tgtEl>
                                      </p:cBhvr>
                                      <p:from x="10000" y="10000"/>
                                      <p:to x="200000" y="450000"/>
                                    </p:animScale>
                                    <p:animScale>
                                      <p:cBhvr>
                                        <p:cTn id="75" dur="1230" accel="100000" fill="hold">
                                          <p:stCondLst>
                                            <p:cond delay="770"/>
                                          </p:stCondLst>
                                        </p:cTn>
                                        <p:tgtEl>
                                          <p:spTgt spid="24598"/>
                                        </p:tgtEl>
                                      </p:cBhvr>
                                      <p:from x="200000" y="450000"/>
                                      <p:to x="100000" y="100000"/>
                                    </p:animScale>
                                    <p:set>
                                      <p:cBhvr>
                                        <p:cTn id="76" dur="770" fill="hold"/>
                                        <p:tgtEl>
                                          <p:spTgt spid="24598"/>
                                        </p:tgtEl>
                                        <p:attrNameLst>
                                          <p:attrName>ppt_x</p:attrName>
                                        </p:attrNameLst>
                                      </p:cBhvr>
                                      <p:to>
                                        <p:strVal val="(0.5)"/>
                                      </p:to>
                                    </p:set>
                                    <p:anim from="(0.5)" to="(#ppt_x)" calcmode="lin" valueType="num">
                                      <p:cBhvr>
                                        <p:cTn id="77" dur="1230" accel="100000" fill="hold">
                                          <p:stCondLst>
                                            <p:cond delay="770"/>
                                          </p:stCondLst>
                                        </p:cTn>
                                        <p:tgtEl>
                                          <p:spTgt spid="24598"/>
                                        </p:tgtEl>
                                        <p:attrNameLst>
                                          <p:attrName>ppt_x</p:attrName>
                                        </p:attrNameLst>
                                      </p:cBhvr>
                                    </p:anim>
                                    <p:set>
                                      <p:cBhvr>
                                        <p:cTn id="78" dur="770" fill="hold"/>
                                        <p:tgtEl>
                                          <p:spTgt spid="24598"/>
                                        </p:tgtEl>
                                        <p:attrNameLst>
                                          <p:attrName>ppt_y</p:attrName>
                                        </p:attrNameLst>
                                      </p:cBhvr>
                                      <p:to>
                                        <p:strVal val="(#ppt_y+0.4)"/>
                                      </p:to>
                                    </p:set>
                                    <p:anim from="(#ppt_y+0.4)" to="(#ppt_y)" calcmode="lin" valueType="num">
                                      <p:cBhvr>
                                        <p:cTn id="79" dur="1230" accel="100000" fill="hold">
                                          <p:stCondLst>
                                            <p:cond delay="770"/>
                                          </p:stCondLst>
                                        </p:cTn>
                                        <p:tgtEl>
                                          <p:spTgt spid="24598"/>
                                        </p:tgtEl>
                                        <p:attrNameLst>
                                          <p:attrName>ppt_y</p:attrName>
                                        </p:attrNameLst>
                                      </p:cBhvr>
                                    </p:anim>
                                  </p:childTnLst>
                                </p:cTn>
                              </p:par>
                            </p:childTnLst>
                          </p:cTn>
                        </p:par>
                      </p:childTnLst>
                    </p:cTn>
                  </p:par>
                  <p:par>
                    <p:cTn id="80" fill="hold">
                      <p:stCondLst>
                        <p:cond delay="indefinite"/>
                      </p:stCondLst>
                      <p:childTnLst>
                        <p:par>
                          <p:cTn id="81" fill="hold">
                            <p:stCondLst>
                              <p:cond delay="0"/>
                            </p:stCondLst>
                            <p:childTnLst>
                              <p:par>
                                <p:cTn id="82" presetID="51" presetClass="entr" presetSubtype="0" fill="hold" grpId="0" nodeType="clickEffect">
                                  <p:stCondLst>
                                    <p:cond delay="0"/>
                                  </p:stCondLst>
                                  <p:childTnLst>
                                    <p:set>
                                      <p:cBhvr>
                                        <p:cTn id="83" dur="1" fill="hold">
                                          <p:stCondLst>
                                            <p:cond delay="0"/>
                                          </p:stCondLst>
                                        </p:cTn>
                                        <p:tgtEl>
                                          <p:spTgt spid="3">
                                            <p:txEl>
                                              <p:pRg st="3" end="3"/>
                                            </p:txEl>
                                          </p:spTgt>
                                        </p:tgtEl>
                                        <p:attrNameLst>
                                          <p:attrName>style.visibility</p:attrName>
                                        </p:attrNameLst>
                                      </p:cBhvr>
                                      <p:to>
                                        <p:strVal val="visible"/>
                                      </p:to>
                                    </p:set>
                                    <p:animEffect transition="in" filter="fade">
                                      <p:cBhvr>
                                        <p:cTn id="84" dur="770" decel="100000"/>
                                        <p:tgtEl>
                                          <p:spTgt spid="3">
                                            <p:txEl>
                                              <p:pRg st="3" end="3"/>
                                            </p:txEl>
                                          </p:spTgt>
                                        </p:tgtEl>
                                      </p:cBhvr>
                                    </p:animEffect>
                                    <p:animScale>
                                      <p:cBhvr>
                                        <p:cTn id="85" dur="770" decel="100000"/>
                                        <p:tgtEl>
                                          <p:spTgt spid="3">
                                            <p:txEl>
                                              <p:pRg st="3" end="3"/>
                                            </p:txEl>
                                          </p:spTgt>
                                        </p:tgtEl>
                                      </p:cBhvr>
                                      <p:from x="10000" y="10000"/>
                                      <p:to x="200000" y="450000"/>
                                    </p:animScale>
                                    <p:animScale>
                                      <p:cBhvr>
                                        <p:cTn id="86" dur="1230" accel="100000" fill="hold">
                                          <p:stCondLst>
                                            <p:cond delay="770"/>
                                          </p:stCondLst>
                                        </p:cTn>
                                        <p:tgtEl>
                                          <p:spTgt spid="3">
                                            <p:txEl>
                                              <p:pRg st="3" end="3"/>
                                            </p:txEl>
                                          </p:spTgt>
                                        </p:tgtEl>
                                      </p:cBhvr>
                                      <p:from x="200000" y="450000"/>
                                      <p:to x="100000" y="100000"/>
                                    </p:animScale>
                                    <p:set>
                                      <p:cBhvr>
                                        <p:cTn id="87" dur="770" fill="hold"/>
                                        <p:tgtEl>
                                          <p:spTgt spid="3">
                                            <p:txEl>
                                              <p:pRg st="3" end="3"/>
                                            </p:txEl>
                                          </p:spTgt>
                                        </p:tgtEl>
                                        <p:attrNameLst>
                                          <p:attrName>ppt_x</p:attrName>
                                        </p:attrNameLst>
                                      </p:cBhvr>
                                      <p:to>
                                        <p:strVal val="(0.5)"/>
                                      </p:to>
                                    </p:set>
                                    <p:anim from="(0.5)" to="(#ppt_x)" calcmode="lin" valueType="num">
                                      <p:cBhvr>
                                        <p:cTn id="88" dur="1230" accel="100000" fill="hold">
                                          <p:stCondLst>
                                            <p:cond delay="770"/>
                                          </p:stCondLst>
                                        </p:cTn>
                                        <p:tgtEl>
                                          <p:spTgt spid="3">
                                            <p:txEl>
                                              <p:pRg st="3" end="3"/>
                                            </p:txEl>
                                          </p:spTgt>
                                        </p:tgtEl>
                                        <p:attrNameLst>
                                          <p:attrName>ppt_x</p:attrName>
                                        </p:attrNameLst>
                                      </p:cBhvr>
                                    </p:anim>
                                    <p:set>
                                      <p:cBhvr>
                                        <p:cTn id="89" dur="770" fill="hold"/>
                                        <p:tgtEl>
                                          <p:spTgt spid="3">
                                            <p:txEl>
                                              <p:pRg st="3" end="3"/>
                                            </p:txEl>
                                          </p:spTgt>
                                        </p:tgtEl>
                                        <p:attrNameLst>
                                          <p:attrName>ppt_y</p:attrName>
                                        </p:attrNameLst>
                                      </p:cBhvr>
                                      <p:to>
                                        <p:strVal val="(#ppt_y+0.4)"/>
                                      </p:to>
                                    </p:set>
                                    <p:anim from="(#ppt_y+0.4)" to="(#ppt_y)" calcmode="lin" valueType="num">
                                      <p:cBhvr>
                                        <p:cTn id="90" dur="1230" accel="100000" fill="hold">
                                          <p:stCondLst>
                                            <p:cond delay="770"/>
                                          </p:stCondLst>
                                        </p:cTn>
                                        <p:tgtEl>
                                          <p:spTgt spid="3">
                                            <p:txEl>
                                              <p:pRg st="3" end="3"/>
                                            </p:txEl>
                                          </p:spTgt>
                                        </p:tgtEl>
                                        <p:attrNameLst>
                                          <p:attrName>ppt_y</p:attrName>
                                        </p:attrNameLst>
                                      </p:cBhvr>
                                    </p:anim>
                                  </p:childTnLst>
                                </p:cTn>
                              </p:par>
                            </p:childTnLst>
                          </p:cTn>
                        </p:par>
                      </p:childTnLst>
                    </p:cTn>
                  </p:par>
                  <p:par>
                    <p:cTn id="91" fill="hold">
                      <p:stCondLst>
                        <p:cond delay="indefinite"/>
                      </p:stCondLst>
                      <p:childTnLst>
                        <p:par>
                          <p:cTn id="92" fill="hold">
                            <p:stCondLst>
                              <p:cond delay="0"/>
                            </p:stCondLst>
                            <p:childTnLst>
                              <p:par>
                                <p:cTn id="93" presetID="51" presetClass="entr" presetSubtype="0" fill="hold" nodeType="clickEffect">
                                  <p:stCondLst>
                                    <p:cond delay="0"/>
                                  </p:stCondLst>
                                  <p:childTnLst>
                                    <p:set>
                                      <p:cBhvr>
                                        <p:cTn id="94" dur="1" fill="hold">
                                          <p:stCondLst>
                                            <p:cond delay="0"/>
                                          </p:stCondLst>
                                        </p:cTn>
                                        <p:tgtEl>
                                          <p:spTgt spid="24600"/>
                                        </p:tgtEl>
                                        <p:attrNameLst>
                                          <p:attrName>style.visibility</p:attrName>
                                        </p:attrNameLst>
                                      </p:cBhvr>
                                      <p:to>
                                        <p:strVal val="visible"/>
                                      </p:to>
                                    </p:set>
                                    <p:animEffect transition="in" filter="fade">
                                      <p:cBhvr>
                                        <p:cTn id="95" dur="770" decel="100000"/>
                                        <p:tgtEl>
                                          <p:spTgt spid="24600"/>
                                        </p:tgtEl>
                                      </p:cBhvr>
                                    </p:animEffect>
                                    <p:animScale>
                                      <p:cBhvr>
                                        <p:cTn id="96" dur="770" decel="100000"/>
                                        <p:tgtEl>
                                          <p:spTgt spid="24600"/>
                                        </p:tgtEl>
                                      </p:cBhvr>
                                      <p:from x="10000" y="10000"/>
                                      <p:to x="200000" y="450000"/>
                                    </p:animScale>
                                    <p:animScale>
                                      <p:cBhvr>
                                        <p:cTn id="97" dur="1230" accel="100000" fill="hold">
                                          <p:stCondLst>
                                            <p:cond delay="770"/>
                                          </p:stCondLst>
                                        </p:cTn>
                                        <p:tgtEl>
                                          <p:spTgt spid="24600"/>
                                        </p:tgtEl>
                                      </p:cBhvr>
                                      <p:from x="200000" y="450000"/>
                                      <p:to x="100000" y="100000"/>
                                    </p:animScale>
                                    <p:set>
                                      <p:cBhvr>
                                        <p:cTn id="98" dur="770" fill="hold"/>
                                        <p:tgtEl>
                                          <p:spTgt spid="24600"/>
                                        </p:tgtEl>
                                        <p:attrNameLst>
                                          <p:attrName>ppt_x</p:attrName>
                                        </p:attrNameLst>
                                      </p:cBhvr>
                                      <p:to>
                                        <p:strVal val="(0.5)"/>
                                      </p:to>
                                    </p:set>
                                    <p:anim from="(0.5)" to="(#ppt_x)" calcmode="lin" valueType="num">
                                      <p:cBhvr>
                                        <p:cTn id="99" dur="1230" accel="100000" fill="hold">
                                          <p:stCondLst>
                                            <p:cond delay="770"/>
                                          </p:stCondLst>
                                        </p:cTn>
                                        <p:tgtEl>
                                          <p:spTgt spid="24600"/>
                                        </p:tgtEl>
                                        <p:attrNameLst>
                                          <p:attrName>ppt_x</p:attrName>
                                        </p:attrNameLst>
                                      </p:cBhvr>
                                    </p:anim>
                                    <p:set>
                                      <p:cBhvr>
                                        <p:cTn id="100" dur="770" fill="hold"/>
                                        <p:tgtEl>
                                          <p:spTgt spid="24600"/>
                                        </p:tgtEl>
                                        <p:attrNameLst>
                                          <p:attrName>ppt_y</p:attrName>
                                        </p:attrNameLst>
                                      </p:cBhvr>
                                      <p:to>
                                        <p:strVal val="(#ppt_y+0.4)"/>
                                      </p:to>
                                    </p:set>
                                    <p:anim from="(#ppt_y+0.4)" to="(#ppt_y)" calcmode="lin" valueType="num">
                                      <p:cBhvr>
                                        <p:cTn id="101" dur="1230" accel="100000" fill="hold">
                                          <p:stCondLst>
                                            <p:cond delay="770"/>
                                          </p:stCondLst>
                                        </p:cTn>
                                        <p:tgtEl>
                                          <p:spTgt spid="24600"/>
                                        </p:tgtEl>
                                        <p:attrNameLst>
                                          <p:attrName>ppt_y</p:attrName>
                                        </p:attrNameLst>
                                      </p:cBhvr>
                                    </p:anim>
                                  </p:childTnLst>
                                </p:cTn>
                              </p:par>
                            </p:childTnLst>
                          </p:cTn>
                        </p:par>
                      </p:childTnLst>
                    </p:cTn>
                  </p:par>
                  <p:par>
                    <p:cTn id="102" fill="hold">
                      <p:stCondLst>
                        <p:cond delay="indefinite"/>
                      </p:stCondLst>
                      <p:childTnLst>
                        <p:par>
                          <p:cTn id="103" fill="hold">
                            <p:stCondLst>
                              <p:cond delay="0"/>
                            </p:stCondLst>
                            <p:childTnLst>
                              <p:par>
                                <p:cTn id="104" presetID="51" presetClass="entr" presetSubtype="0" fill="hold" nodeType="clickEffect">
                                  <p:stCondLst>
                                    <p:cond delay="0"/>
                                  </p:stCondLst>
                                  <p:childTnLst>
                                    <p:set>
                                      <p:cBhvr>
                                        <p:cTn id="105" dur="1" fill="hold">
                                          <p:stCondLst>
                                            <p:cond delay="0"/>
                                          </p:stCondLst>
                                        </p:cTn>
                                        <p:tgtEl>
                                          <p:spTgt spid="19458"/>
                                        </p:tgtEl>
                                        <p:attrNameLst>
                                          <p:attrName>style.visibility</p:attrName>
                                        </p:attrNameLst>
                                      </p:cBhvr>
                                      <p:to>
                                        <p:strVal val="visible"/>
                                      </p:to>
                                    </p:set>
                                    <p:animEffect transition="in" filter="fade">
                                      <p:cBhvr>
                                        <p:cTn id="106" dur="770" decel="100000"/>
                                        <p:tgtEl>
                                          <p:spTgt spid="19458"/>
                                        </p:tgtEl>
                                      </p:cBhvr>
                                    </p:animEffect>
                                    <p:animScale>
                                      <p:cBhvr>
                                        <p:cTn id="107" dur="770" decel="100000"/>
                                        <p:tgtEl>
                                          <p:spTgt spid="19458"/>
                                        </p:tgtEl>
                                      </p:cBhvr>
                                      <p:from x="10000" y="10000"/>
                                      <p:to x="200000" y="450000"/>
                                    </p:animScale>
                                    <p:animScale>
                                      <p:cBhvr>
                                        <p:cTn id="108" dur="1230" accel="100000" fill="hold">
                                          <p:stCondLst>
                                            <p:cond delay="770"/>
                                          </p:stCondLst>
                                        </p:cTn>
                                        <p:tgtEl>
                                          <p:spTgt spid="19458"/>
                                        </p:tgtEl>
                                      </p:cBhvr>
                                      <p:from x="200000" y="450000"/>
                                      <p:to x="100000" y="100000"/>
                                    </p:animScale>
                                    <p:set>
                                      <p:cBhvr>
                                        <p:cTn id="109" dur="770" fill="hold"/>
                                        <p:tgtEl>
                                          <p:spTgt spid="19458"/>
                                        </p:tgtEl>
                                        <p:attrNameLst>
                                          <p:attrName>ppt_x</p:attrName>
                                        </p:attrNameLst>
                                      </p:cBhvr>
                                      <p:to>
                                        <p:strVal val="(0.5)"/>
                                      </p:to>
                                    </p:set>
                                    <p:anim from="(0.5)" to="(#ppt_x)" calcmode="lin" valueType="num">
                                      <p:cBhvr>
                                        <p:cTn id="110" dur="1230" accel="100000" fill="hold">
                                          <p:stCondLst>
                                            <p:cond delay="770"/>
                                          </p:stCondLst>
                                        </p:cTn>
                                        <p:tgtEl>
                                          <p:spTgt spid="19458"/>
                                        </p:tgtEl>
                                        <p:attrNameLst>
                                          <p:attrName>ppt_x</p:attrName>
                                        </p:attrNameLst>
                                      </p:cBhvr>
                                    </p:anim>
                                    <p:set>
                                      <p:cBhvr>
                                        <p:cTn id="111" dur="770" fill="hold"/>
                                        <p:tgtEl>
                                          <p:spTgt spid="19458"/>
                                        </p:tgtEl>
                                        <p:attrNameLst>
                                          <p:attrName>ppt_y</p:attrName>
                                        </p:attrNameLst>
                                      </p:cBhvr>
                                      <p:to>
                                        <p:strVal val="(#ppt_y+0.4)"/>
                                      </p:to>
                                    </p:set>
                                    <p:anim from="(#ppt_y+0.4)" to="(#ppt_y)" calcmode="lin" valueType="num">
                                      <p:cBhvr>
                                        <p:cTn id="112" dur="1230" accel="100000" fill="hold">
                                          <p:stCondLst>
                                            <p:cond delay="770"/>
                                          </p:stCondLst>
                                        </p:cTn>
                                        <p:tgtEl>
                                          <p:spTgt spid="19458"/>
                                        </p:tgtEl>
                                        <p:attrNameLst>
                                          <p:attrName>ppt_y</p:attrName>
                                        </p:attrNameLst>
                                      </p:cBhvr>
                                    </p:anim>
                                  </p:childTnLst>
                                </p:cTn>
                              </p:par>
                            </p:childTnLst>
                          </p:cTn>
                        </p:par>
                      </p:childTnLst>
                    </p:cTn>
                  </p:par>
                  <p:par>
                    <p:cTn id="113" fill="hold">
                      <p:stCondLst>
                        <p:cond delay="indefinite"/>
                      </p:stCondLst>
                      <p:childTnLst>
                        <p:par>
                          <p:cTn id="114" fill="hold">
                            <p:stCondLst>
                              <p:cond delay="0"/>
                            </p:stCondLst>
                            <p:childTnLst>
                              <p:par>
                                <p:cTn id="115" presetID="51" presetClass="entr" presetSubtype="0" fill="hold" grpId="0" nodeType="clickEffect">
                                  <p:stCondLst>
                                    <p:cond delay="0"/>
                                  </p:stCondLst>
                                  <p:childTnLst>
                                    <p:set>
                                      <p:cBhvr>
                                        <p:cTn id="116" dur="1" fill="hold">
                                          <p:stCondLst>
                                            <p:cond delay="0"/>
                                          </p:stCondLst>
                                        </p:cTn>
                                        <p:tgtEl>
                                          <p:spTgt spid="3">
                                            <p:txEl>
                                              <p:pRg st="4" end="4"/>
                                            </p:txEl>
                                          </p:spTgt>
                                        </p:tgtEl>
                                        <p:attrNameLst>
                                          <p:attrName>style.visibility</p:attrName>
                                        </p:attrNameLst>
                                      </p:cBhvr>
                                      <p:to>
                                        <p:strVal val="visible"/>
                                      </p:to>
                                    </p:set>
                                    <p:animEffect transition="in" filter="fade">
                                      <p:cBhvr>
                                        <p:cTn id="117" dur="770" decel="100000"/>
                                        <p:tgtEl>
                                          <p:spTgt spid="3">
                                            <p:txEl>
                                              <p:pRg st="4" end="4"/>
                                            </p:txEl>
                                          </p:spTgt>
                                        </p:tgtEl>
                                      </p:cBhvr>
                                    </p:animEffect>
                                    <p:animScale>
                                      <p:cBhvr>
                                        <p:cTn id="118" dur="770" decel="100000"/>
                                        <p:tgtEl>
                                          <p:spTgt spid="3">
                                            <p:txEl>
                                              <p:pRg st="4" end="4"/>
                                            </p:txEl>
                                          </p:spTgt>
                                        </p:tgtEl>
                                      </p:cBhvr>
                                      <p:from x="10000" y="10000"/>
                                      <p:to x="200000" y="450000"/>
                                    </p:animScale>
                                    <p:animScale>
                                      <p:cBhvr>
                                        <p:cTn id="119" dur="1230" accel="100000" fill="hold">
                                          <p:stCondLst>
                                            <p:cond delay="770"/>
                                          </p:stCondLst>
                                        </p:cTn>
                                        <p:tgtEl>
                                          <p:spTgt spid="3">
                                            <p:txEl>
                                              <p:pRg st="4" end="4"/>
                                            </p:txEl>
                                          </p:spTgt>
                                        </p:tgtEl>
                                      </p:cBhvr>
                                      <p:from x="200000" y="450000"/>
                                      <p:to x="100000" y="100000"/>
                                    </p:animScale>
                                    <p:set>
                                      <p:cBhvr>
                                        <p:cTn id="120" dur="770" fill="hold"/>
                                        <p:tgtEl>
                                          <p:spTgt spid="3">
                                            <p:txEl>
                                              <p:pRg st="4" end="4"/>
                                            </p:txEl>
                                          </p:spTgt>
                                        </p:tgtEl>
                                        <p:attrNameLst>
                                          <p:attrName>ppt_x</p:attrName>
                                        </p:attrNameLst>
                                      </p:cBhvr>
                                      <p:to>
                                        <p:strVal val="(0.5)"/>
                                      </p:to>
                                    </p:set>
                                    <p:anim from="(0.5)" to="(#ppt_x)" calcmode="lin" valueType="num">
                                      <p:cBhvr>
                                        <p:cTn id="121" dur="1230" accel="100000" fill="hold">
                                          <p:stCondLst>
                                            <p:cond delay="770"/>
                                          </p:stCondLst>
                                        </p:cTn>
                                        <p:tgtEl>
                                          <p:spTgt spid="3">
                                            <p:txEl>
                                              <p:pRg st="4" end="4"/>
                                            </p:txEl>
                                          </p:spTgt>
                                        </p:tgtEl>
                                        <p:attrNameLst>
                                          <p:attrName>ppt_x</p:attrName>
                                        </p:attrNameLst>
                                      </p:cBhvr>
                                    </p:anim>
                                    <p:set>
                                      <p:cBhvr>
                                        <p:cTn id="122" dur="770" fill="hold"/>
                                        <p:tgtEl>
                                          <p:spTgt spid="3">
                                            <p:txEl>
                                              <p:pRg st="4" end="4"/>
                                            </p:txEl>
                                          </p:spTgt>
                                        </p:tgtEl>
                                        <p:attrNameLst>
                                          <p:attrName>ppt_y</p:attrName>
                                        </p:attrNameLst>
                                      </p:cBhvr>
                                      <p:to>
                                        <p:strVal val="(#ppt_y+0.4)"/>
                                      </p:to>
                                    </p:set>
                                    <p:anim from="(#ppt_y+0.4)" to="(#ppt_y)" calcmode="lin" valueType="num">
                                      <p:cBhvr>
                                        <p:cTn id="123" dur="1230" accel="100000" fill="hold">
                                          <p:stCondLst>
                                            <p:cond delay="770"/>
                                          </p:stCondLst>
                                        </p:cTn>
                                        <p:tgtEl>
                                          <p:spTgt spid="3">
                                            <p:txEl>
                                              <p:pRg st="4" end="4"/>
                                            </p:txEl>
                                          </p:spTgt>
                                        </p:tgtEl>
                                        <p:attrNameLst>
                                          <p:attrName>ppt_y</p:attrName>
                                        </p:attrNameLst>
                                      </p:cBhvr>
                                    </p:anim>
                                  </p:childTnLst>
                                </p:cTn>
                              </p:par>
                            </p:childTnLst>
                          </p:cTn>
                        </p:par>
                      </p:childTnLst>
                    </p:cTn>
                  </p:par>
                  <p:par>
                    <p:cTn id="124" fill="hold">
                      <p:stCondLst>
                        <p:cond delay="indefinite"/>
                      </p:stCondLst>
                      <p:childTnLst>
                        <p:par>
                          <p:cTn id="125" fill="hold">
                            <p:stCondLst>
                              <p:cond delay="0"/>
                            </p:stCondLst>
                            <p:childTnLst>
                              <p:par>
                                <p:cTn id="126" presetID="51" presetClass="entr" presetSubtype="0" fill="hold" nodeType="clickEffect">
                                  <p:stCondLst>
                                    <p:cond delay="0"/>
                                  </p:stCondLst>
                                  <p:childTnLst>
                                    <p:set>
                                      <p:cBhvr>
                                        <p:cTn id="127" dur="1" fill="hold">
                                          <p:stCondLst>
                                            <p:cond delay="0"/>
                                          </p:stCondLst>
                                        </p:cTn>
                                        <p:tgtEl>
                                          <p:spTgt spid="19466"/>
                                        </p:tgtEl>
                                        <p:attrNameLst>
                                          <p:attrName>style.visibility</p:attrName>
                                        </p:attrNameLst>
                                      </p:cBhvr>
                                      <p:to>
                                        <p:strVal val="visible"/>
                                      </p:to>
                                    </p:set>
                                    <p:animEffect transition="in" filter="fade">
                                      <p:cBhvr>
                                        <p:cTn id="128" dur="770" decel="100000"/>
                                        <p:tgtEl>
                                          <p:spTgt spid="19466"/>
                                        </p:tgtEl>
                                      </p:cBhvr>
                                    </p:animEffect>
                                    <p:animScale>
                                      <p:cBhvr>
                                        <p:cTn id="129" dur="770" decel="100000"/>
                                        <p:tgtEl>
                                          <p:spTgt spid="19466"/>
                                        </p:tgtEl>
                                      </p:cBhvr>
                                      <p:from x="10000" y="10000"/>
                                      <p:to x="200000" y="450000"/>
                                    </p:animScale>
                                    <p:animScale>
                                      <p:cBhvr>
                                        <p:cTn id="130" dur="1230" accel="100000" fill="hold">
                                          <p:stCondLst>
                                            <p:cond delay="770"/>
                                          </p:stCondLst>
                                        </p:cTn>
                                        <p:tgtEl>
                                          <p:spTgt spid="19466"/>
                                        </p:tgtEl>
                                      </p:cBhvr>
                                      <p:from x="200000" y="450000"/>
                                      <p:to x="100000" y="100000"/>
                                    </p:animScale>
                                    <p:set>
                                      <p:cBhvr>
                                        <p:cTn id="131" dur="770" fill="hold"/>
                                        <p:tgtEl>
                                          <p:spTgt spid="19466"/>
                                        </p:tgtEl>
                                        <p:attrNameLst>
                                          <p:attrName>ppt_x</p:attrName>
                                        </p:attrNameLst>
                                      </p:cBhvr>
                                      <p:to>
                                        <p:strVal val="(0.5)"/>
                                      </p:to>
                                    </p:set>
                                    <p:anim from="(0.5)" to="(#ppt_x)" calcmode="lin" valueType="num">
                                      <p:cBhvr>
                                        <p:cTn id="132" dur="1230" accel="100000" fill="hold">
                                          <p:stCondLst>
                                            <p:cond delay="770"/>
                                          </p:stCondLst>
                                        </p:cTn>
                                        <p:tgtEl>
                                          <p:spTgt spid="19466"/>
                                        </p:tgtEl>
                                        <p:attrNameLst>
                                          <p:attrName>ppt_x</p:attrName>
                                        </p:attrNameLst>
                                      </p:cBhvr>
                                    </p:anim>
                                    <p:set>
                                      <p:cBhvr>
                                        <p:cTn id="133" dur="770" fill="hold"/>
                                        <p:tgtEl>
                                          <p:spTgt spid="19466"/>
                                        </p:tgtEl>
                                        <p:attrNameLst>
                                          <p:attrName>ppt_y</p:attrName>
                                        </p:attrNameLst>
                                      </p:cBhvr>
                                      <p:to>
                                        <p:strVal val="(#ppt_y+0.4)"/>
                                      </p:to>
                                    </p:set>
                                    <p:anim from="(#ppt_y+0.4)" to="(#ppt_y)" calcmode="lin" valueType="num">
                                      <p:cBhvr>
                                        <p:cTn id="134" dur="1230" accel="100000" fill="hold">
                                          <p:stCondLst>
                                            <p:cond delay="770"/>
                                          </p:stCondLst>
                                        </p:cTn>
                                        <p:tgtEl>
                                          <p:spTgt spid="19466"/>
                                        </p:tgtEl>
                                        <p:attrNameLst>
                                          <p:attrName>ppt_y</p:attrName>
                                        </p:attrNameLst>
                                      </p:cBhvr>
                                    </p:anim>
                                  </p:childTnLst>
                                </p:cTn>
                              </p:par>
                            </p:childTnLst>
                          </p:cTn>
                        </p:par>
                      </p:childTnLst>
                    </p:cTn>
                  </p:par>
                  <p:par>
                    <p:cTn id="135" fill="hold">
                      <p:stCondLst>
                        <p:cond delay="indefinite"/>
                      </p:stCondLst>
                      <p:childTnLst>
                        <p:par>
                          <p:cTn id="136" fill="hold">
                            <p:stCondLst>
                              <p:cond delay="0"/>
                            </p:stCondLst>
                            <p:childTnLst>
                              <p:par>
                                <p:cTn id="137" presetID="51" presetClass="entr" presetSubtype="0" fill="hold" nodeType="clickEffect">
                                  <p:stCondLst>
                                    <p:cond delay="0"/>
                                  </p:stCondLst>
                                  <p:childTnLst>
                                    <p:set>
                                      <p:cBhvr>
                                        <p:cTn id="138" dur="1" fill="hold">
                                          <p:stCondLst>
                                            <p:cond delay="0"/>
                                          </p:stCondLst>
                                        </p:cTn>
                                        <p:tgtEl>
                                          <p:spTgt spid="24580"/>
                                        </p:tgtEl>
                                        <p:attrNameLst>
                                          <p:attrName>style.visibility</p:attrName>
                                        </p:attrNameLst>
                                      </p:cBhvr>
                                      <p:to>
                                        <p:strVal val="visible"/>
                                      </p:to>
                                    </p:set>
                                    <p:animEffect transition="in" filter="fade">
                                      <p:cBhvr>
                                        <p:cTn id="139" dur="770" decel="100000"/>
                                        <p:tgtEl>
                                          <p:spTgt spid="24580"/>
                                        </p:tgtEl>
                                      </p:cBhvr>
                                    </p:animEffect>
                                    <p:animScale>
                                      <p:cBhvr>
                                        <p:cTn id="140" dur="770" decel="100000"/>
                                        <p:tgtEl>
                                          <p:spTgt spid="24580"/>
                                        </p:tgtEl>
                                      </p:cBhvr>
                                      <p:from x="10000" y="10000"/>
                                      <p:to x="200000" y="450000"/>
                                    </p:animScale>
                                    <p:animScale>
                                      <p:cBhvr>
                                        <p:cTn id="141" dur="1230" accel="100000" fill="hold">
                                          <p:stCondLst>
                                            <p:cond delay="770"/>
                                          </p:stCondLst>
                                        </p:cTn>
                                        <p:tgtEl>
                                          <p:spTgt spid="24580"/>
                                        </p:tgtEl>
                                      </p:cBhvr>
                                      <p:from x="200000" y="450000"/>
                                      <p:to x="100000" y="100000"/>
                                    </p:animScale>
                                    <p:set>
                                      <p:cBhvr>
                                        <p:cTn id="142" dur="770" fill="hold"/>
                                        <p:tgtEl>
                                          <p:spTgt spid="24580"/>
                                        </p:tgtEl>
                                        <p:attrNameLst>
                                          <p:attrName>ppt_x</p:attrName>
                                        </p:attrNameLst>
                                      </p:cBhvr>
                                      <p:to>
                                        <p:strVal val="(0.5)"/>
                                      </p:to>
                                    </p:set>
                                    <p:anim from="(0.5)" to="(#ppt_x)" calcmode="lin" valueType="num">
                                      <p:cBhvr>
                                        <p:cTn id="143" dur="1230" accel="100000" fill="hold">
                                          <p:stCondLst>
                                            <p:cond delay="770"/>
                                          </p:stCondLst>
                                        </p:cTn>
                                        <p:tgtEl>
                                          <p:spTgt spid="24580"/>
                                        </p:tgtEl>
                                        <p:attrNameLst>
                                          <p:attrName>ppt_x</p:attrName>
                                        </p:attrNameLst>
                                      </p:cBhvr>
                                    </p:anim>
                                    <p:set>
                                      <p:cBhvr>
                                        <p:cTn id="144" dur="770" fill="hold"/>
                                        <p:tgtEl>
                                          <p:spTgt spid="24580"/>
                                        </p:tgtEl>
                                        <p:attrNameLst>
                                          <p:attrName>ppt_y</p:attrName>
                                        </p:attrNameLst>
                                      </p:cBhvr>
                                      <p:to>
                                        <p:strVal val="(#ppt_y+0.4)"/>
                                      </p:to>
                                    </p:set>
                                    <p:anim from="(#ppt_y+0.4)" to="(#ppt_y)" calcmode="lin" valueType="num">
                                      <p:cBhvr>
                                        <p:cTn id="145" dur="1230" accel="100000" fill="hold">
                                          <p:stCondLst>
                                            <p:cond delay="770"/>
                                          </p:stCondLst>
                                        </p:cTn>
                                        <p:tgtEl>
                                          <p:spTgt spid="2458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http://portal.pulsopolitico.com.mx/wp-content/uploads/2010/07/3110.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1 Título"/>
          <p:cNvSpPr>
            <a:spLocks noGrp="1"/>
          </p:cNvSpPr>
          <p:nvPr>
            <p:ph type="ctrTitle"/>
          </p:nvPr>
        </p:nvSpPr>
        <p:spPr>
          <a:xfrm>
            <a:off x="1692275" y="0"/>
            <a:ext cx="7772400" cy="1470025"/>
          </a:xfrm>
        </p:spPr>
        <p:txBody>
          <a:bodyPr/>
          <a:lstStyle/>
          <a:p>
            <a:pPr eaLnBrk="1" hangingPunct="1"/>
            <a:r>
              <a:rPr lang="es-MX" smtClean="0">
                <a:solidFill>
                  <a:schemeClr val="bg1"/>
                </a:solidFill>
              </a:rPr>
              <a:t>RUTA DEL BICENTENARIO </a:t>
            </a:r>
            <a:endParaRPr lang="es-ES" smtClean="0">
              <a:solidFill>
                <a:schemeClr val="bg1"/>
              </a:solidFill>
            </a:endParaRPr>
          </a:p>
        </p:txBody>
      </p:sp>
      <p:sp>
        <p:nvSpPr>
          <p:cNvPr id="3" name="2 Subtítulo"/>
          <p:cNvSpPr>
            <a:spLocks noGrp="1"/>
          </p:cNvSpPr>
          <p:nvPr>
            <p:ph type="subTitle" idx="1"/>
          </p:nvPr>
        </p:nvSpPr>
        <p:spPr>
          <a:xfrm>
            <a:off x="2743200" y="1557338"/>
            <a:ext cx="6400800" cy="4608512"/>
          </a:xfrm>
        </p:spPr>
        <p:txBody>
          <a:bodyPr/>
          <a:lstStyle/>
          <a:p>
            <a:pPr eaLnBrk="1" hangingPunct="1"/>
            <a:endParaRPr lang="es-MX" b="1" smtClean="0">
              <a:solidFill>
                <a:schemeClr val="bg1"/>
              </a:solidFill>
            </a:endParaRPr>
          </a:p>
          <a:p>
            <a:pPr algn="l" eaLnBrk="1" hangingPunct="1"/>
            <a:r>
              <a:rPr lang="es-MX" sz="4400" b="1" smtClean="0">
                <a:solidFill>
                  <a:schemeClr val="bg1"/>
                </a:solidFill>
              </a:rPr>
              <a:t>GUANAJUATO</a:t>
            </a:r>
          </a:p>
          <a:p>
            <a:pPr eaLnBrk="1" hangingPunct="1">
              <a:buFont typeface="Wingdings" pitchFamily="2" charset="2"/>
              <a:buChar char="ü"/>
            </a:pPr>
            <a:endParaRPr lang="es-MX" b="1" smtClean="0">
              <a:solidFill>
                <a:schemeClr val="bg1"/>
              </a:solidFill>
            </a:endParaRPr>
          </a:p>
          <a:p>
            <a:pPr eaLnBrk="1" hangingPunct="1"/>
            <a:endParaRPr lang="es-ES" b="1" smtClean="0">
              <a:solidFill>
                <a:schemeClr val="bg1"/>
              </a:solidFill>
            </a:endParaRPr>
          </a:p>
        </p:txBody>
      </p:sp>
      <p:sp>
        <p:nvSpPr>
          <p:cNvPr id="4" name="3 Marcador de fecha"/>
          <p:cNvSpPr>
            <a:spLocks noGrp="1"/>
          </p:cNvSpPr>
          <p:nvPr>
            <p:ph type="dt" sz="quarter" idx="10"/>
          </p:nvPr>
        </p:nvSpPr>
        <p:spPr/>
        <p:txBody>
          <a:bodyPr/>
          <a:lstStyle/>
          <a:p>
            <a:pPr>
              <a:defRPr/>
            </a:pPr>
            <a:fld id="{6CB58EAC-EDAD-4619-8380-FC8EADA541D2}" type="datetime1">
              <a:rPr lang="es-ES"/>
              <a:pPr>
                <a:defRPr/>
              </a:pPr>
              <a:t>31/08/2010</a:t>
            </a:fld>
            <a:endParaRPr lang="es-ES"/>
          </a:p>
        </p:txBody>
      </p:sp>
      <p:sp>
        <p:nvSpPr>
          <p:cNvPr id="5" name="4 Marcador de número de diapositiva"/>
          <p:cNvSpPr>
            <a:spLocks noGrp="1"/>
          </p:cNvSpPr>
          <p:nvPr>
            <p:ph type="sldNum" sz="quarter" idx="12"/>
          </p:nvPr>
        </p:nvSpPr>
        <p:spPr/>
        <p:txBody>
          <a:bodyPr/>
          <a:lstStyle/>
          <a:p>
            <a:pPr>
              <a:defRPr/>
            </a:pPr>
            <a:fld id="{B466B9B5-CFCB-4F4A-A7AF-C5A0F714BEC4}" type="slidenum">
              <a:rPr lang="es-ES"/>
              <a:pPr>
                <a:defRPr/>
              </a:pPr>
              <a:t>6</a:t>
            </a:fld>
            <a:endParaRPr lang="es-ES"/>
          </a:p>
        </p:txBody>
      </p:sp>
      <p:sp>
        <p:nvSpPr>
          <p:cNvPr id="24582" name="AutoShape 4" descr="data:image/jpg;base64,/9j/4AAQSkZJRgABAQAAAQABAAD/2wBDAAkGBwgHBgkIBwgKCgkLDRYPDQwMDRsUFRAWIB0iIiAdHx8kKDQsJCYxJx8fLT0tMTU3Ojo6Iys/RD84QzQ5Ojf/2wBDAQoKCg0MDRoPDxo3JR8lNzc3Nzc3Nzc3Nzc3Nzc3Nzc3Nzc3Nzc3Nzc3Nzc3Nzc3Nzc3Nzc3Nzc3Nzc3Nzc3Nzf/wAARCACgAOcDASIAAhEBAxEB/8QAHAAAAQUBAQEAAAAAAAAAAAAABAIDBQYHAQAI/8QAQxAAAgEDAgMFBQYEAwUJAAAAAQIDAAQRBSESMUEGEyJRYRQycYGRB0JSobHBFSNi0TNE8BY0gpLhJCVTZHKiwtPx/8QAGwEAAgMBAQEAAAAAAAAAAAAAAQIAAwQFBgf/xAAoEQACAgEEAgIBBAMAAAAAAAAAAQIRAwQSITFBUQUiEwYjMnGRweH/2gAMAwEAAhEDEQA/AM3itIpMKCY/6juDXLjTriEBipZDyZdwal7gRhYrqNAYJ1DFD0PX86et1yhNs5ZesZHL5Vy97TPfx0eOS4KzwMvTHnSvBjxIB6irDLZ29wNh3MnljY1Hz6c8RIKkjz6U28qnoZR65I8RKfcb61xomXoafMBXcZr38xfX5UdxQ8LXaB8V7HnRWVb30z8K93ULDYkHyqWD8bBiMKa02yj4LW2RlOVgjHL+kVnJtGYqEPvMFHzrUbqxvLW6kjK5VGK8s8v/AMrRgV2cv5GTjSYuNBwcyvwODT8QIAHtE6j+iZh+hoNZXTZ4Tj0p0XMJ5l1+VaaOI5BpMjKA13dEjlmZmH5nFIIB2LgjrxQxtn5lTTSyxNykBpXGCcZqULYpkyBjuiRsM2sJ2/5aQbeI+EQWLdCX0+3P/wAKcGcbUsYAHxzQoFgUiouVMFgG34T/AA63/wDroYueJ1NvYAj3SNPtxn/2UfKgLb8xQ8qgN7tQDYLE98zIq3LREkAiFEjz8OEA1m2rXlxdavfzPczOWuH8RlY5AOB18gPpWkSydyry/wDhIz7egzWUJxyIWJ3Y8RpJFWR8HpGLYBZjj1JpHyxS+EDrk14oT0pCkaY7iudaeERPT60/HaM3JaFg3JAYTPKnY7Z5GCqMnyqTjswMZwQfKj7e2C4Gw286G4rllSI6y0lpGAZCR1AFWWy0aG3CsY0Lk+9J7q+uPT86bjlW1QtEAH5Kx34frTJaeUiIcTluajJzVcm2ZJ5JTZJWmpi1vrSaNyVgdnZiSCxKMp5DYeLlXqEkge1snebAOQBnfrXqMZUqJCbiqBLIH+HmzZS3dsTn9qa7p4nBQspHTkaYOqzPMXyiJ0VFAAoqPU+IeMKx9RWVp+T7HizYmkl4HkvZBgSoG9SKIWaORcEtg9DyFMJLbPuU58yDS+5hbdJRg8smgalK/I3NbREkg7elCPaZPhapAQMv3lYelea3cjKjnUsWWOL8EQ0JHNaR3Q6c6lWTfxDHpTRhRs8waiZnlp0BWwMV3bOT4VmQt8Awra7hrsXUuQrjjOTWMXMREbYPStstZDc6fZXZGTNbROceZUZ/OtumfZ5v5rFtcWDkJJ/jQLn4Un2C1l5IV+dSPAGHvbetdMGRyBHpWw86yIm0QfcwDyx60HLpk0Q91iPxDrVjVWUDhJGORrvHIOqn41BSpGO4iORxbeY3FdW4cHLxsR1Iq2e8McKH5V7uVIyYUOOoFAhT2mzsEcjp4aQe9YYWHB82NXUQBjgQjPotd/hrPv3GPUioAz7ULeY6RqG44ltZT4R/TWZxWx7qMhSARscc6+i7rSzJp+oR8Jy9rMo9cocVhdhA8lrCVOfABVWR0Zs8tqI4WbYyF+pp5bIcyc48qlzaor4znn8zTgg4RgFR+9Z3MxvKyNjssNsvzNEpZ4B4cnHOjhE5OxDNnp/r0p7uWVDjOx2/vSuRVLKwAWzL0znktEwWcxPu7Y50X3MmAFG/7/6Ne80L8TMBxY3C7cqFlTm2CpaKzcVwx4R7oHU0fDwxYLgog3YDGWpEvdwpxzEMcbL1HyoK7uONjwNjzH7UOxeWNarOZ7ZgBwgEYwc9a9Qdy5eFgBgZ6V6mouiqRBKTXRIRSRXcUD6Qmx2O4I5g0THeEdfrQOK8KVxTLo5pRJmK9xtRUd6DzY/Wq8rkdT9adSY+ZpXjNcNbJFlW8jI8UZrqtbSHOGX41X0n9TT6XB2y31NLso0x1ifZMywRNE3BIPdO2K2fstY9/wBkdHcKGIs0GckGsEN1hD02OSDW4dkNXWDstoqLLg+xrkMOfP8AtWnTLlnD+fyqUINeyUm0506b+ooc28q7lG+XWpaDVlcDj4GB8jT/ALTaTe8uD51r5PLtkAVwfECPlXeFTyWp9rW2nXwurfHFDy6QOaYHwo2BkOYx0yK5wFeRzR0umzICRv8AI0O8EiDeMt6gZo2ChpJpY+RIomHUSnvsT8qGOcbgj0NcIUjc1AMmrW6huCYnG7eA+oI/6189WkZW2Eaj/DZozn0OK2uGQwzI4KkqwO9Yxr0baR2p1eyGypdu8YI+4/iXHyaqcytGTVJyjwelDg78v1ponmQD8KdivIXXhfhydtudOG2SQcUMg3zkHc1mOdyuwfvWXqc8hSxO+d2JxSJIHiAJU5O4NMMZCP5YA2/D6VFyGrCJLuXhI4+EfGkwSGPLhtz1FAIWaTibpvvtXpLgs2QTj9qNWHYGzTu5y7f9aYeQcWOYHUUKH4gD1pyPxeE7jypqDsocZg6kAg/CvVxUVAc/SvUCWQQJpYp9o8fdpHB6Ulo+kqDEV6lla4BQsO0TivYpRFeo2LtOA0tWpOK6KhOUKZyFOP1rUtFvGTRtNQsMC1QflWVSf4bfCtG00kaXYD/y0f6Vfg7OZ8m3sVlkhv8AfYsvqDR0Opyr7s7fPBqqh9+Zrs17HZW5mmO2eFVGMs3kP3NabSRxa5LxBqpVC8jBIx70hwoA9SdqQvbnSIdkv55guc9zbtIq4wT4uW2RnfqKx/UL67uJGa4lLLISe6ZiyRbD3RvjoOWfXJ2bjncTKWkZ5OJVV3LDhLEksOm2OpPOqZZfRasfs3jS+19jqMixRTlZH/w0nhMTSf8ApB5/Kpf2qCTaZOHHXBH7V88xavFa3MF5ClxdyKVdJ55TwqwPF4gNzyBwCo23BHOQ0XttrNhcMZ7mW7sxNm5lZeIheEZxvtjGcDmTvnYUYyvsSUfRu3dWM+4ZcnzNNS6RC4yj4+FUC27d2j6zFZywMttckJa3nF4JW4QSp6ruwA+eedWSLVuA5JdT5Zq2iuw2bRZkPFG4YDesz+2DRZLefS9WVPFKDaTlTzIHEh+mR8q02HWmA2k4h/XVa+1e6W67HLKyKxivoeQ5ZyP3pJr6iZK2sxUhlxxAggY3FKS4mjORIRjpUuHs5cBmKMep3pMllBKx7toyPPOM1lv2cvevINb6tLHjvDxA9CM0aLmzuU/mpwMOqnf/AFy/OgpNKI9zLfChWspUOxG1BpeAbYPolGs0kTEDhzjPDnlQElkykgoV9elID3MDZ8RGcjHSiotSOyzeIc8YBqcoFSj0R7wsu+CRSFZgc8seeanC1ncgbNE/nnIpqewynFwqwO54aikTf7Ao7rvFAbwnqfOvUia2eLdRxdK9TcDfUWlhGygrPxE1xtPZTsc+vSkQvCcGNiuPWjI5CB7wI+NZXaPrsI4pIAa1YdKbaBh0qaVkYYNKNsrjK1NzHeki+iAMLc6SUIqcex3PhB+dDyWmOWc+WKKmZ56OSIvgpPDRz2zLscU0YWB5U24zywSQK6+Bh6VotgD/AAuwOP8ALR/pVAkjIVifKtLsICdK04YOTaRkeuwrTp3bOL8pDbFWNKu+/Ty3P051VdW1L2y5EsIcwR7RNwleEDYnHmSD8Ns7irlcJJFbXM0LAyQJJjhI8LqhIHxBqjwRk28CxmM7QBASeZCgE+mCx9cnyq3K2qRxsaTY2+LiPEYTiJwgXoRywPTP1P8AV4mJWAjZlDM54Twgljx4Iwc7b5x6+WDu5EjXFx3VlC7ysVijMZ3YtxYzkblsMT6DpjNO3FmVu5rYvE9xazd2zxEkKV2226EsMjqc9QWra8j2ugYFQjrG4TK4ZGyRkkHbpvw+v9nnlMWjT3VklwL60mjzIjEokRyCSuPxDHoCackDxcMkkOACpzH7o3B2/bHRh8DM9jbdpJbi6KFLdYe4HegKspY7jyOADny4hUgm3yCfCH9H0WO4vNN1ltUiuraACWOC3iwBIMc254BUHHTGBgCrU1wyswbORvw8zv8A6NUKyjn0ntLremdn5hJE9g9yighlhkChtumRkgfEZ5VKdj9PsYdJg1S1a4lur6Id/JM+TxAnix/xddzitPRnLULz1OfjUN2+unbsfcIGOPa4TjPqaMGSPE2PSobtxk9lJ9/81CPzNSXQsuikLcuvLHLqKcW8PUbelBdAa5vWZpGBwRMQ6my83YD40UupK3vxpJ8arhOOea53jD3Til2IR4ky0Ce0cYZWRunCdq49rbSeMNuPMb1XFupF6g/GnFvWA339BS7GhPxSXROrp6cJeMAAYyeLnuKUsFzCMoWU/HP+uVRcGoAYAJ+BNFJfkDxMcE8wfSlcWI4zXYWxEgPeo0bZ94JtXqEF3OjZifbyJz+VeqUxNrK4FaM4OQRT0dw6/eqYNolxkOqlhsWXnQdxpckeSm4pN8Zdn1R6TLi5j0eivyNmNGw3ynr+dQzxshwy4pIJBobExoarJj4ZaortWG42PUedEK/GP5ZGOmaqcc7puCfrRUWoEbEn60jgzdj16fEiwMiEYZMfCmmtI390/WhLfUc82z6UbHcxSDDHFLyalPFNAV3YssTlhjAztvWwabo7y9n9KNvLwPJYRiNmGQrFNjj41l828DCNuIYPwrcexs0c3Y/R5CvEvska8vIY/atelfLPNfqKCjGFezEuwOn3dj2yNnqbkiFZAfEXSaV/CGU8jkfe9DQ1jpUwe3jkSSNUuGiuJSPDAUlCFiemFZiBzJwACRV4+0J73st2ji1LS57Wwjktj3bCzXDkEFkkbBJzhcbjABFF9o9N1HU9OsbnTdLhn029Iv7uBAqyW8jAM4BJ3ZssCSDyxjBrXJWjymOX2cUUdbq10WNP4BDIXw3De3GCxzgExpyUYAHE2djjckk1m0PjMlwHkLsxMikswPFuT13329cbZJF1ROz+qm6SCTU7RZAzRPcSxGN1wMZkG67cWwyQoOPWt6nPFd6hxW0UdlDIBGjhDHHywWIYkptgDbHoc5K065GWSF8MDup+6gt2eRzGy8SoSNxk7564OQT55PlSXhvNQtoQYp5tPsIivFFGeFckkkncZLNuef5VZ9X7Q3Fn3OnxaNY209ovczd9bhgEAJVACc4weI9TnpuahbrtDfXmifwy8idRDwOslsvdhFBJOQBgAAjAAABOeYFFRoR5ot0O6QyT6Z7DYwPoNosX/fOpFWZpQThUUsc4P4Bjz5LVh7JSy3F5NDY4fQbFGt7Zg5HeMWJ4mBHidtznYAEYAyAKdLf6x2iigskS4vVswGjjijLGNQoG+PeOBzO+cdNqtGmRDsf2Xnu9TiJuZ5AWt1l8xhUHTOAST6VYBSGOyvam41HVJNN1KNe+nkYwcCDwY4jwnG56b/M1I9ugR2Vm2/zUP6mo7sZHa3Et/q1tbz25STuYkLAoFKe6CME43PLG4ovtxI3+y8oxt7VD+9B9AfRRBy3ruNqbDnbPkK93mDVBiF8Bxud/hXDHXhIDzFdMtKSmIMWADimnQg+7RgkXG42rqtGccS7+tSwbmgDJXmDSklIzvjNG90j+XypJsgRkULBuXkbju2UAHcDlmvVxrRwSByr1QlQJKC9SQBbpfEDs67NRIil4eO3fvB6c6hZIJYz4gacguniIG4x61kcF4PqGPUyj9cge8iNnv4Rnz60xLZxPvGcHyNGxX0cyBJ0Dg9TzpT2MczZtW6e6x3pbaNEoQyq+yGltJE3wcedM4I5ipZ0nh95TgdCNqbbu5RmVMeop1Myz01dEeDg7Ej409FcunU49KdazyP5b8Xp1oZ4nRsEFaa0yjbOAfFfnlxHety+z3XIU7HaRHIwLCEhs+jtXz9zHiGR6VceyF9I2mrbw3AWaBiOBuqk5Bq7C0mc/5PfmxJPwzctSg07X9OlsrwcUEvvDIIrP+0Gs6n2J1hbO1RJdKDCfNy2XuVIIZDJnoTkZHkOVMWus31pgukqjzG4NWCw7WQzAJcpHKvUOAcfWtnB5rJCSVIhb3SuzGr6OvaXT4rxO/GTZwJnhy2COFAeEAoxyARvk55VGx9k7TX4NSk0qym064t0VPYLsksxKDxEsdgfFv6dKmda0b2229o7PSh74yF5Va6aAsnREC5GSTknIyQCQdgGLPVNf0q17zWtKcKuUt7i+djMi/e4pV2CDbxOynPLOwCzUnGo9lDhHdTQDoPZOO4DWGraXDc3Aun4ZHuGyBwgPlkPiAKkYPI4HUkRmt2n8KaTsvpunGGd5oZLl4Jmd7xlGVUZ3A3yc5yd8L1sGkaxf5nubC2tbqVSoWK1ldIfZ8YZ0ldSW4W4QxUY5DpQ82uSaa4uoOyCvxXH82W6L3UzOqgBS+/Cc7g+IcO+ATUwuccjeTlf7GlCoJRdCFudVltr/APj0f+z1jZRrMYrexaIHiJHhYN45DjYEYyckHFVvV76Tt1fR2GmafdwW8TPMyq6l+7UgBuHOOLJA3OBnn7xqz2+n6r9oUFo82lyWFpaxNwztcP8Az3J8PCzqSFGSTgHO2+wxc+znYPTuzccz2TTy3M8CxSSSttgb4VfugnpvTvuwq/BULHQ7fSdNhsbVfAg45HYgtI55k4+nwAqE7e27L2TnYnYXcIx8zWn3elYPiQr8qpn2m6e0fYi6fPu3MBPx4j/eg+gvhGPFc8vrScfWiihAwBsKaK771nsx2Mkb0nB8qfJHlXNqhLGQT5V7ibO1OhVrpQUAWNiR160tZ3AO9e4BXeAdagOGLW7Ye94h5V6kcA6c69QJUSSguOOPExB8sim5rdHyykZ8qB74iIFiN6dt58keVZtrR9KWeM/qxPC6HOCKfhuXQ44iB5V1pFfnTRUDlQ7Im4v6slodQJAWQhk8mGadMNncbrmJvNRtUKpIHOnY5SORNK4mqGptVJBsunzR+KMiRfNDQ/G4yrgMOoNPwXbx7g4PTFF99b3AxOiserKMGhyi2oTXBFmG3k3GUqS7K2kw1+GKNO876OQADrhS37Ul9MSTe2lDD8J2NL0S7uOz+uWeolHxBJlgOfCQQwHyJqzHL7Ix6vTP8Tpcl4tJDGxQO0bA4KOOdFSW9tMM3VqA3R4/DU8ZLDVII5nijnhlQPHKo4WIPWhm0cIT7BdYB37uby+NdJI8VkbumQ406dRxafdBh+CTY0RDrV/YEx3cTiPqHXjU/GnJ4ZoDi7gZPJguR9acjlZlAVkkXqG3pil8jdg+iyXD3MqTm5klVzc+0vxoFbIjQn3E6FVxsceWLjo19p1rbR2lkFS3TZFDseEc8DP6dKpctjZzMTwvbydWTl9KZazv7YccDrcp5jY/SpQDU45oZB4JVJp8ZA8x6Vltpr09s3DLxRsOjbVYdP7TA+9IaFELgVBG4qofahYJN2C1dY13RFm/5HUn8ganLbWoJlydx5r/AGr2tRRanoeo2aOG761kjP8AxIR+9Bp0CVUfObWLsisACD5UJNZFSOIc6ldPZpLC3ckboCQT6U6FBJD5GBkZ61i3NM4ryNNorj2x+7vvih3jdTuKsstsjAcQ4RnqOdDyWGUULyNFTLFm9lez1+ldDHyqTn08gE8J9KDktXXOAae0WKcWMhhS1YGmmQqSDt8q4CQCfKiN2EA5PPYcq9TXFg16gCgcRl2wMk529aNMIt4hxczXIZCksUrqgBXwoOgA50i4laZz5VTK7o+gYlBQcvJxCSaeGcUyi4FLZ8DApSxOlyLziucYFMGT1pDvtRURZZUgzvBn3qWsvy+BqK4znmafjkouAIaltkrFdMvUn9akItRDpwSAOvk1V9ZD504suCM0m01w1jiuzd/s5tbXUOxNjxsEkSSZAc8h3jYH0Iqam0a6h3ThlX0rL/s/1w2mgdyHI4bp/DnbcKf3q/ad2tKgZIIxyroY/wCKPIatfvS/thQeWLMbAleqsNhQ0tjZXJJ4DA/44zkVNR61p14FSZVZiOYpR0y0uPFaz4P4WNOZStSaZeRLmIpcxjyOGoMOsb4PHE/kwqzTWF5bMWKsQPvIKZkkWReC7ijlX+td/wAqICDlCyjhnjST1wDigZtLjGWtpmiPkdxVgbTLZ/8AdJ2gY8kf3T8KDms7y3AMsHEo+/Gc1AWQgmv7EgupZejoedS+i9oz7VGsje8cFW8qZLq/XB/CelByWqe1RyOi7MD4djjNQDMr0q/7q2SMOfDtsakkvA2M4/WqtIj2lxPbvkNFKyMPUHFORXZU4Un61klBNnPyYbbLT3/Ep4T023pLTsGC4OedQsN70k2+dGR3CuMbY+NVuNGd4mg/21SV4wCo6cq53tvLnvAMHkM0I4DDY/SmHDLuCaCQqig57OGfJjbI6CgrjS8b9PNaa9odNjxH4U4mpOpwf7Ufsh0pLoDltJEPLb1r1SS38b7Oo+Vep7Y+6XorkJQ2xJJMmcL6UuOfhHCaEU8Dn150+CCuCOfWjJHssOV7VQ+02RzpoyHNN4I5Zx8K6AzclP0pVFFsssmK464zV3uJcZ4a6Ldm2d1XHnR4Bc34EDORXS2KIS1UAF50wfLc08LO0bJFwxO2AF64oNodY51/0D73avGSjhZ2uRiSYjG/gOxrgsIyP5aXLkcysTEfpQTRJRku2v8AIf2cvCltcw7huNXU/LB/apiK7mTPBJjHxoDs3ZQQaj3l/puo+ymFgH7tgvHkYJ25Cpy3vuxqGU3NzJGE2WIlizH1xyFacb4ORqVU/Y5ba1PAPGSwzzHwqXs+1jwk4lK+Wf8AXlUU1x2JdUSDV3ErbEljwIPPcb029toLyqlr2jt2Dc+IqAPrVlmVov2ldu8ECSVXXHWp+37Q6TfqO+RQzcyDish/hdpLGZotY0/qcGQZYeex9K9FpuqQwrJYskoO5WNwfnzqAo2Y2FlcjisrpVP4TTTWWoWvjXxr5Icj6Vk0Gp6xa4D21wR5ohqXsO2+pWRzKtzGoGMPG2NvlRAXWdbW5OL21CSfiTwn9KAl0gO3/Y7hWzyjkOCaGtvtDtJk4dUtVceqYP50bHrPZjUgAl41pI5xhjsKlgaMP7c2jxdsNYjaPDLPluHfcqp/eq6yMp2rWftG7L2sME/aXRtYjupJriNJoONWViw4QR1B2H51nk6IDi6tZYiRu43FZ5cMzybjIhxIw55p6K5ZeRoo2Hef7tKsuegOCKEltHQ4KspocMFxlwyQt9SZBjp686OivYpPeIY45Gq2UdTtmurM64oOHoSWBPotLQRy7o2M8lPKhprIoM9fSoiDUJIztipO31bOFk+dLTRQ8c4g5jIO5+fnXqPZoZwGUjJ6V6hYNx//2Q=="/>
          <p:cNvSpPr>
            <a:spLocks noChangeAspect="1" noChangeArrowheads="1"/>
          </p:cNvSpPr>
          <p:nvPr/>
        </p:nvSpPr>
        <p:spPr bwMode="auto">
          <a:xfrm>
            <a:off x="155575" y="-517525"/>
            <a:ext cx="1562100" cy="1085850"/>
          </a:xfrm>
          <a:prstGeom prst="rect">
            <a:avLst/>
          </a:prstGeom>
          <a:noFill/>
          <a:ln w="9525">
            <a:noFill/>
            <a:miter lim="800000"/>
            <a:headEnd/>
            <a:tailEnd/>
          </a:ln>
        </p:spPr>
        <p:txBody>
          <a:bodyPr/>
          <a:lstStyle/>
          <a:p>
            <a:endParaRPr lang="es-ES_tradnl">
              <a:latin typeface="Calibri" pitchFamily="34" charset="0"/>
            </a:endParaRPr>
          </a:p>
        </p:txBody>
      </p:sp>
      <p:sp>
        <p:nvSpPr>
          <p:cNvPr id="24583" name="AutoShape 6" descr="data:image/jpg;base64,/9j/4AAQSkZJRgABAQAAAQABAAD/2wBDAAkGBwgHBgkIBwgKCgkLDRYPDQwMDRsUFRAWIB0iIiAdHx8kKDQsJCYxJx8fLT0tMTU3Ojo6Iys/RD84QzQ5Ojf/2wBDAQoKCg0MDRoPDxo3JR8lNzc3Nzc3Nzc3Nzc3Nzc3Nzc3Nzc3Nzc3Nzc3Nzc3Nzc3Nzc3Nzc3Nzc3Nzc3Nzc3Nzf/wAARCACgAOcDASIAAhEBAxEB/8QAHAAAAQUBAQEAAAAAAAAAAAAABAIDBQYHAQAI/8QAQxAAAgEDAgMFBQYEAwUJAAAAAQIDAAQRBSESMUEGEyJRYRQycYGRB0JSobHBFSNi0TNE8BY0gpLhJCVTZHKiwtPx/8QAGwEAAgMBAQEAAAAAAAAAAAAAAQIAAwQFBgf/xAAoEQACAgEEAgIBBAMAAAAAAAAAAQIRAwQSITFBUQUiEwYjMnGRweH/2gAMAwEAAhEDEQA/AM3itIpMKCY/6juDXLjTriEBipZDyZdwal7gRhYrqNAYJ1DFD0PX86et1yhNs5ZesZHL5Vy97TPfx0eOS4KzwMvTHnSvBjxIB6irDLZ29wNh3MnljY1Hz6c8RIKkjz6U28qnoZR65I8RKfcb61xomXoafMBXcZr38xfX5UdxQ8LXaB8V7HnRWVb30z8K93ULDYkHyqWD8bBiMKa02yj4LW2RlOVgjHL+kVnJtGYqEPvMFHzrUbqxvLW6kjK5VGK8s8v/AMrRgV2cv5GTjSYuNBwcyvwODT8QIAHtE6j+iZh+hoNZXTZ4Tj0p0XMJ5l1+VaaOI5BpMjKA13dEjlmZmH5nFIIB2LgjrxQxtn5lTTSyxNykBpXGCcZqULYpkyBjuiRsM2sJ2/5aQbeI+EQWLdCX0+3P/wAKcGcbUsYAHxzQoFgUiouVMFgG34T/AA63/wDroYueJ1NvYAj3SNPtxn/2UfKgLb8xQ8qgN7tQDYLE98zIq3LREkAiFEjz8OEA1m2rXlxdavfzPczOWuH8RlY5AOB18gPpWkSydyry/wDhIz7egzWUJxyIWJ3Y8RpJFWR8HpGLYBZjj1JpHyxS+EDrk14oT0pCkaY7iudaeERPT60/HaM3JaFg3JAYTPKnY7Z5GCqMnyqTjswMZwQfKj7e2C4Gw286G4rllSI6y0lpGAZCR1AFWWy0aG3CsY0Lk+9J7q+uPT86bjlW1QtEAH5Kx34frTJaeUiIcTluajJzVcm2ZJ5JTZJWmpi1vrSaNyVgdnZiSCxKMp5DYeLlXqEkge1snebAOQBnfrXqMZUqJCbiqBLIH+HmzZS3dsTn9qa7p4nBQspHTkaYOqzPMXyiJ0VFAAoqPU+IeMKx9RWVp+T7HizYmkl4HkvZBgSoG9SKIWaORcEtg9DyFMJLbPuU58yDS+5hbdJRg8smgalK/I3NbREkg7elCPaZPhapAQMv3lYelea3cjKjnUsWWOL8EQ0JHNaR3Q6c6lWTfxDHpTRhRs8waiZnlp0BWwMV3bOT4VmQt8Awra7hrsXUuQrjjOTWMXMREbYPStstZDc6fZXZGTNbROceZUZ/OtumfZ5v5rFtcWDkJJ/jQLn4Un2C1l5IV+dSPAGHvbetdMGRyBHpWw86yIm0QfcwDyx60HLpk0Q91iPxDrVjVWUDhJGORrvHIOqn41BSpGO4iORxbeY3FdW4cHLxsR1Iq2e8McKH5V7uVIyYUOOoFAhT2mzsEcjp4aQe9YYWHB82NXUQBjgQjPotd/hrPv3GPUioAz7ULeY6RqG44ltZT4R/TWZxWx7qMhSARscc6+i7rSzJp+oR8Jy9rMo9cocVhdhA8lrCVOfABVWR0Zs8tqI4WbYyF+pp5bIcyc48qlzaor4znn8zTgg4RgFR+9Z3MxvKyNjssNsvzNEpZ4B4cnHOjhE5OxDNnp/r0p7uWVDjOx2/vSuRVLKwAWzL0znktEwWcxPu7Y50X3MmAFG/7/6Ne80L8TMBxY3C7cqFlTm2CpaKzcVwx4R7oHU0fDwxYLgog3YDGWpEvdwpxzEMcbL1HyoK7uONjwNjzH7UOxeWNarOZ7ZgBwgEYwc9a9Qdy5eFgBgZ6V6mouiqRBKTXRIRSRXcUD6Qmx2O4I5g0THeEdfrQOK8KVxTLo5pRJmK9xtRUd6DzY/Wq8rkdT9adSY+ZpXjNcNbJFlW8jI8UZrqtbSHOGX41X0n9TT6XB2y31NLso0x1ifZMywRNE3BIPdO2K2fstY9/wBkdHcKGIs0GckGsEN1hD02OSDW4dkNXWDstoqLLg+xrkMOfP8AtWnTLlnD+fyqUINeyUm0506b+ooc28q7lG+XWpaDVlcDj4GB8jT/ALTaTe8uD51r5PLtkAVwfECPlXeFTyWp9rW2nXwurfHFDy6QOaYHwo2BkOYx0yK5wFeRzR0umzICRv8AI0O8EiDeMt6gZo2ChpJpY+RIomHUSnvsT8qGOcbgj0NcIUjc1AMmrW6huCYnG7eA+oI/6189WkZW2Eaj/DZozn0OK2uGQwzI4KkqwO9Yxr0baR2p1eyGypdu8YI+4/iXHyaqcytGTVJyjwelDg78v1ponmQD8KdivIXXhfhydtudOG2SQcUMg3zkHc1mOdyuwfvWXqc8hSxO+d2JxSJIHiAJU5O4NMMZCP5YA2/D6VFyGrCJLuXhI4+EfGkwSGPLhtz1FAIWaTibpvvtXpLgs2QTj9qNWHYGzTu5y7f9aYeQcWOYHUUKH4gD1pyPxeE7jypqDsocZg6kAg/CvVxUVAc/SvUCWQQJpYp9o8fdpHB6Ulo+kqDEV6lla4BQsO0TivYpRFeo2LtOA0tWpOK6KhOUKZyFOP1rUtFvGTRtNQsMC1QflWVSf4bfCtG00kaXYD/y0f6Vfg7OZ8m3sVlkhv8AfYsvqDR0Opyr7s7fPBqqh9+Zrs17HZW5mmO2eFVGMs3kP3NabSRxa5LxBqpVC8jBIx70hwoA9SdqQvbnSIdkv55guc9zbtIq4wT4uW2RnfqKx/UL67uJGa4lLLISe6ZiyRbD3RvjoOWfXJ2bjncTKWkZ5OJVV3LDhLEksOm2OpPOqZZfRasfs3jS+19jqMixRTlZH/w0nhMTSf8ApB5/Kpf2qCTaZOHHXBH7V88xavFa3MF5ClxdyKVdJ55TwqwPF4gNzyBwCo23BHOQ0XttrNhcMZ7mW7sxNm5lZeIheEZxvtjGcDmTvnYUYyvsSUfRu3dWM+4ZcnzNNS6RC4yj4+FUC27d2j6zFZywMttckJa3nF4JW4QSp6ruwA+eedWSLVuA5JdT5Zq2iuw2bRZkPFG4YDesz+2DRZLefS9WVPFKDaTlTzIHEh+mR8q02HWmA2k4h/XVa+1e6W67HLKyKxivoeQ5ZyP3pJr6iZK2sxUhlxxAggY3FKS4mjORIRjpUuHs5cBmKMep3pMllBKx7toyPPOM1lv2cvevINb6tLHjvDxA9CM0aLmzuU/mpwMOqnf/AFy/OgpNKI9zLfChWspUOxG1BpeAbYPolGs0kTEDhzjPDnlQElkykgoV9elID3MDZ8RGcjHSiotSOyzeIc8YBqcoFSj0R7wsu+CRSFZgc8seeanC1ncgbNE/nnIpqewynFwqwO54aikTf7Ao7rvFAbwnqfOvUia2eLdRxdK9TcDfUWlhGygrPxE1xtPZTsc+vSkQvCcGNiuPWjI5CB7wI+NZXaPrsI4pIAa1YdKbaBh0qaVkYYNKNsrjK1NzHeki+iAMLc6SUIqcex3PhB+dDyWmOWc+WKKmZ56OSIvgpPDRz2zLscU0YWB5U24zywSQK6+Bh6VotgD/AAuwOP8ALR/pVAkjIVifKtLsICdK04YOTaRkeuwrTp3bOL8pDbFWNKu+/Ty3P051VdW1L2y5EsIcwR7RNwleEDYnHmSD8Ns7irlcJJFbXM0LAyQJJjhI8LqhIHxBqjwRk28CxmM7QBASeZCgE+mCx9cnyq3K2qRxsaTY2+LiPEYTiJwgXoRywPTP1P8AV4mJWAjZlDM54Twgljx4Iwc7b5x6+WDu5EjXFx3VlC7ysVijMZ3YtxYzkblsMT6DpjNO3FmVu5rYvE9xazd2zxEkKV2226EsMjqc9QWra8j2ugYFQjrG4TK4ZGyRkkHbpvw+v9nnlMWjT3VklwL60mjzIjEokRyCSuPxDHoCackDxcMkkOACpzH7o3B2/bHRh8DM9jbdpJbi6KFLdYe4HegKspY7jyOADny4hUgm3yCfCH9H0WO4vNN1ltUiuraACWOC3iwBIMc254BUHHTGBgCrU1wyswbORvw8zv8A6NUKyjn0ntLremdn5hJE9g9yighlhkChtumRkgfEZ5VKdj9PsYdJg1S1a4lur6Id/JM+TxAnix/xddzitPRnLULz1OfjUN2+unbsfcIGOPa4TjPqaMGSPE2PSobtxk9lJ9/81CPzNSXQsuikLcuvLHLqKcW8PUbelBdAa5vWZpGBwRMQ6my83YD40UupK3vxpJ8arhOOea53jD3Til2IR4ky0Ce0cYZWRunCdq49rbSeMNuPMb1XFupF6g/GnFvWA339BS7GhPxSXROrp6cJeMAAYyeLnuKUsFzCMoWU/HP+uVRcGoAYAJ+BNFJfkDxMcE8wfSlcWI4zXYWxEgPeo0bZ94JtXqEF3OjZifbyJz+VeqUxNrK4FaM4OQRT0dw6/eqYNolxkOqlhsWXnQdxpckeSm4pN8Zdn1R6TLi5j0eivyNmNGw3ynr+dQzxshwy4pIJBobExoarJj4ZaortWG42PUedEK/GP5ZGOmaqcc7puCfrRUWoEbEn60jgzdj16fEiwMiEYZMfCmmtI390/WhLfUc82z6UbHcxSDDHFLyalPFNAV3YssTlhjAztvWwabo7y9n9KNvLwPJYRiNmGQrFNjj41l828DCNuIYPwrcexs0c3Y/R5CvEvska8vIY/atelfLPNfqKCjGFezEuwOn3dj2yNnqbkiFZAfEXSaV/CGU8jkfe9DQ1jpUwe3jkSSNUuGiuJSPDAUlCFiemFZiBzJwACRV4+0J73st2ji1LS57Wwjktj3bCzXDkEFkkbBJzhcbjABFF9o9N1HU9OsbnTdLhn029Iv7uBAqyW8jAM4BJ3ZssCSDyxjBrXJWjymOX2cUUdbq10WNP4BDIXw3De3GCxzgExpyUYAHE2djjckk1m0PjMlwHkLsxMikswPFuT13329cbZJF1ROz+qm6SCTU7RZAzRPcSxGN1wMZkG67cWwyQoOPWt6nPFd6hxW0UdlDIBGjhDHHywWIYkptgDbHoc5K065GWSF8MDup+6gt2eRzGy8SoSNxk7564OQT55PlSXhvNQtoQYp5tPsIivFFGeFckkkncZLNuef5VZ9X7Q3Fn3OnxaNY209ovczd9bhgEAJVACc4weI9TnpuahbrtDfXmifwy8idRDwOslsvdhFBJOQBgAAjAAABOeYFFRoR5ot0O6QyT6Z7DYwPoNosX/fOpFWZpQThUUsc4P4Bjz5LVh7JSy3F5NDY4fQbFGt7Zg5HeMWJ4mBHidtznYAEYAyAKdLf6x2iigskS4vVswGjjijLGNQoG+PeOBzO+cdNqtGmRDsf2Xnu9TiJuZ5AWt1l8xhUHTOAST6VYBSGOyvam41HVJNN1KNe+nkYwcCDwY4jwnG56b/M1I9ugR2Vm2/zUP6mo7sZHa3Et/q1tbz25STuYkLAoFKe6CME43PLG4ovtxI3+y8oxt7VD+9B9AfRRBy3ruNqbDnbPkK93mDVBiF8Bxud/hXDHXhIDzFdMtKSmIMWADimnQg+7RgkXG42rqtGccS7+tSwbmgDJXmDSklIzvjNG90j+XypJsgRkULBuXkbju2UAHcDlmvVxrRwSByr1QlQJKC9SQBbpfEDs67NRIil4eO3fvB6c6hZIJYz4gacguniIG4x61kcF4PqGPUyj9cge8iNnv4Rnz60xLZxPvGcHyNGxX0cyBJ0Dg9TzpT2MczZtW6e6x3pbaNEoQyq+yGltJE3wcedM4I5ipZ0nh95TgdCNqbbu5RmVMeop1Myz01dEeDg7Ej409FcunU49KdazyP5b8Xp1oZ4nRsEFaa0yjbOAfFfnlxHety+z3XIU7HaRHIwLCEhs+jtXz9zHiGR6VceyF9I2mrbw3AWaBiOBuqk5Bq7C0mc/5PfmxJPwzctSg07X9OlsrwcUEvvDIIrP+0Gs6n2J1hbO1RJdKDCfNy2XuVIIZDJnoTkZHkOVMWus31pgukqjzG4NWCw7WQzAJcpHKvUOAcfWtnB5rJCSVIhb3SuzGr6OvaXT4rxO/GTZwJnhy2COFAeEAoxyARvk55VGx9k7TX4NSk0qym064t0VPYLsksxKDxEsdgfFv6dKmda0b2229o7PSh74yF5Va6aAsnREC5GSTknIyQCQdgGLPVNf0q17zWtKcKuUt7i+djMi/e4pV2CDbxOynPLOwCzUnGo9lDhHdTQDoPZOO4DWGraXDc3Aun4ZHuGyBwgPlkPiAKkYPI4HUkRmt2n8KaTsvpunGGd5oZLl4Jmd7xlGVUZ3A3yc5yd8L1sGkaxf5nubC2tbqVSoWK1ldIfZ8YZ0ldSW4W4QxUY5DpQ82uSaa4uoOyCvxXH82W6L3UzOqgBS+/Cc7g+IcO+ATUwuccjeTlf7GlCoJRdCFudVltr/APj0f+z1jZRrMYrexaIHiJHhYN45DjYEYyckHFVvV76Tt1fR2GmafdwW8TPMyq6l+7UgBuHOOLJA3OBnn7xqz2+n6r9oUFo82lyWFpaxNwztcP8Az3J8PCzqSFGSTgHO2+wxc+znYPTuzccz2TTy3M8CxSSSttgb4VfugnpvTvuwq/BULHQ7fSdNhsbVfAg45HYgtI55k4+nwAqE7e27L2TnYnYXcIx8zWn3elYPiQr8qpn2m6e0fYi6fPu3MBPx4j/eg+gvhGPFc8vrScfWiihAwBsKaK771nsx2Mkb0nB8qfJHlXNqhLGQT5V7ibO1OhVrpQUAWNiR160tZ3AO9e4BXeAdagOGLW7Ye94h5V6kcA6c69QJUSSguOOPExB8sim5rdHyykZ8qB74iIFiN6dt58keVZtrR9KWeM/qxPC6HOCKfhuXQ44iB5V1pFfnTRUDlQ7Im4v6slodQJAWQhk8mGadMNncbrmJvNRtUKpIHOnY5SORNK4mqGptVJBsunzR+KMiRfNDQ/G4yrgMOoNPwXbx7g4PTFF99b3AxOiserKMGhyi2oTXBFmG3k3GUqS7K2kw1+GKNO876OQADrhS37Ul9MSTe2lDD8J2NL0S7uOz+uWeolHxBJlgOfCQQwHyJqzHL7Ix6vTP8Tpcl4tJDGxQO0bA4KOOdFSW9tMM3VqA3R4/DU8ZLDVII5nijnhlQPHKo4WIPWhm0cIT7BdYB37uby+NdJI8VkbumQ406dRxafdBh+CTY0RDrV/YEx3cTiPqHXjU/GnJ4ZoDi7gZPJguR9acjlZlAVkkXqG3pil8jdg+iyXD3MqTm5klVzc+0vxoFbIjQn3E6FVxsceWLjo19p1rbR2lkFS3TZFDseEc8DP6dKpctjZzMTwvbydWTl9KZazv7YccDrcp5jY/SpQDU45oZB4JVJp8ZA8x6Vltpr09s3DLxRsOjbVYdP7TA+9IaFELgVBG4qofahYJN2C1dY13RFm/5HUn8ganLbWoJlydx5r/AGr2tRRanoeo2aOG761kjP8AxIR+9Bp0CVUfObWLsisACD5UJNZFSOIc6ldPZpLC3ckboCQT6U6FBJD5GBkZ61i3NM4ryNNorj2x+7vvih3jdTuKsstsjAcQ4RnqOdDyWGUULyNFTLFm9lez1+ldDHyqTn08gE8J9KDktXXOAae0WKcWMhhS1YGmmQqSDt8q4CQCfKiN2EA5PPYcq9TXFg16gCgcRl2wMk529aNMIt4hxczXIZCksUrqgBXwoOgA50i4laZz5VTK7o+gYlBQcvJxCSaeGcUyi4FLZ8DApSxOlyLziucYFMGT1pDvtRURZZUgzvBn3qWsvy+BqK4znmafjkouAIaltkrFdMvUn9akItRDpwSAOvk1V9ZD504suCM0m01w1jiuzd/s5tbXUOxNjxsEkSSZAc8h3jYH0Iqam0a6h3ThlX0rL/s/1w2mgdyHI4bp/DnbcKf3q/ad2tKgZIIxyroY/wCKPIatfvS/thQeWLMbAleqsNhQ0tjZXJJ4DA/44zkVNR61p14FSZVZiOYpR0y0uPFaz4P4WNOZStSaZeRLmIpcxjyOGoMOsb4PHE/kwqzTWF5bMWKsQPvIKZkkWReC7ijlX+td/wAqICDlCyjhnjST1wDigZtLjGWtpmiPkdxVgbTLZ/8AdJ2gY8kf3T8KDms7y3AMsHEo+/Gc1AWQgmv7EgupZejoedS+i9oz7VGsje8cFW8qZLq/XB/CelByWqe1RyOi7MD4djjNQDMr0q/7q2SMOfDtsakkvA2M4/WqtIj2lxPbvkNFKyMPUHFORXZU4Un61klBNnPyYbbLT3/Ep4T023pLTsGC4OedQsN70k2+dGR3CuMbY+NVuNGd4mg/21SV4wCo6cq53tvLnvAMHkM0I4DDY/SmHDLuCaCQqig57OGfJjbI6CgrjS8b9PNaa9odNjxH4U4mpOpwf7Ufsh0pLoDltJEPLb1r1SS38b7Oo+Vep7Y+6XorkJQ2xJJMmcL6UuOfhHCaEU8Dn150+CCuCOfWjJHssOV7VQ+02RzpoyHNN4I5Zx8K6AzclP0pVFFsssmK464zV3uJcZ4a6Ldm2d1XHnR4Bc34EDORXS2KIS1UAF50wfLc08LO0bJFwxO2AF64oNodY51/0D73avGSjhZ2uRiSYjG/gOxrgsIyP5aXLkcysTEfpQTRJRku2v8AIf2cvCltcw7huNXU/LB/apiK7mTPBJjHxoDs3ZQQaj3l/puo+ymFgH7tgvHkYJ25Cpy3vuxqGU3NzJGE2WIlizH1xyFacb4ORqVU/Y5ba1PAPGSwzzHwqXs+1jwk4lK+Wf8AXlUU1x2JdUSDV3ErbEljwIPPcb029toLyqlr2jt2Dc+IqAPrVlmVov2ldu8ECSVXXHWp+37Q6TfqO+RQzcyDish/hdpLGZotY0/qcGQZYeex9K9FpuqQwrJYskoO5WNwfnzqAo2Y2FlcjisrpVP4TTTWWoWvjXxr5Icj6Vk0Gp6xa4D21wR5ohqXsO2+pWRzKtzGoGMPG2NvlRAXWdbW5OL21CSfiTwn9KAl0gO3/Y7hWzyjkOCaGtvtDtJk4dUtVceqYP50bHrPZjUgAl41pI5xhjsKlgaMP7c2jxdsNYjaPDLPluHfcqp/eq6yMp2rWftG7L2sME/aXRtYjupJriNJoONWViw4QR1B2H51nk6IDi6tZYiRu43FZ5cMzybjIhxIw55p6K5ZeRoo2Hef7tKsuegOCKEltHQ4KspocMFxlwyQt9SZBjp686OivYpPeIY45Gq2UdTtmurM64oOHoSWBPotLQRy7o2M8lPKhprIoM9fSoiDUJIztipO31bOFk+dLTRQ8c4g5jIO5+fnXqPZoZwGUjJ6V6hYNx//2Q=="/>
          <p:cNvSpPr>
            <a:spLocks noChangeAspect="1" noChangeArrowheads="1"/>
          </p:cNvSpPr>
          <p:nvPr/>
        </p:nvSpPr>
        <p:spPr bwMode="auto">
          <a:xfrm>
            <a:off x="155575" y="-517525"/>
            <a:ext cx="1562100" cy="1085850"/>
          </a:xfrm>
          <a:prstGeom prst="rect">
            <a:avLst/>
          </a:prstGeom>
          <a:noFill/>
          <a:ln w="9525">
            <a:noFill/>
            <a:miter lim="800000"/>
            <a:headEnd/>
            <a:tailEnd/>
          </a:ln>
        </p:spPr>
        <p:txBody>
          <a:bodyPr/>
          <a:lstStyle/>
          <a:p>
            <a:endParaRPr lang="es-ES_tradnl">
              <a:latin typeface="Calibri" pitchFamily="34" charset="0"/>
            </a:endParaRPr>
          </a:p>
        </p:txBody>
      </p:sp>
      <p:sp>
        <p:nvSpPr>
          <p:cNvPr id="12" name="11 Marcador de pie de página"/>
          <p:cNvSpPr>
            <a:spLocks noGrp="1"/>
          </p:cNvSpPr>
          <p:nvPr>
            <p:ph type="ftr" sz="quarter" idx="11"/>
          </p:nvPr>
        </p:nvSpPr>
        <p:spPr/>
        <p:txBody>
          <a:bodyPr/>
          <a:lstStyle/>
          <a:p>
            <a:pPr>
              <a:defRPr/>
            </a:pPr>
            <a:r>
              <a:rPr lang="es-ES" dirty="0"/>
              <a:t>RUTA DEL BICENTENARIO                             ZARAVA TOURS</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2"/>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2"/>
                                        </p:tgtEl>
                                        <p:attrNameLst>
                                          <p:attrName>ppt_y</p:attrName>
                                        </p:attrNameLst>
                                      </p:cBhvr>
                                      <p:tavLst>
                                        <p:tav tm="0">
                                          <p:val>
                                            <p:strVal val="#ppt_y"/>
                                          </p:val>
                                        </p:tav>
                                        <p:tav tm="100000">
                                          <p:val>
                                            <p:strVal val="#ppt_y"/>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70" decel="100000"/>
                                        <p:tgtEl>
                                          <p:spTgt spid="3">
                                            <p:txEl>
                                              <p:pRg st="1" end="1"/>
                                            </p:txEl>
                                          </p:spTgt>
                                        </p:tgtEl>
                                      </p:cBhvr>
                                    </p:animEffect>
                                    <p:animScale>
                                      <p:cBhvr>
                                        <p:cTn id="16" dur="770" decel="100000"/>
                                        <p:tgtEl>
                                          <p:spTgt spid="3">
                                            <p:txEl>
                                              <p:pRg st="1" end="1"/>
                                            </p:txEl>
                                          </p:spTgt>
                                        </p:tgtEl>
                                      </p:cBhvr>
                                      <p:from x="10000" y="10000"/>
                                      <p:to x="200000" y="450000"/>
                                    </p:animScale>
                                    <p:animScale>
                                      <p:cBhvr>
                                        <p:cTn id="17" dur="1230" accel="100000" fill="hold">
                                          <p:stCondLst>
                                            <p:cond delay="770"/>
                                          </p:stCondLst>
                                        </p:cTn>
                                        <p:tgtEl>
                                          <p:spTgt spid="3">
                                            <p:txEl>
                                              <p:pRg st="1" end="1"/>
                                            </p:txEl>
                                          </p:spTgt>
                                        </p:tgtEl>
                                      </p:cBhvr>
                                      <p:from x="200000" y="450000"/>
                                      <p:to x="100000" y="100000"/>
                                    </p:animScale>
                                    <p:set>
                                      <p:cBhvr>
                                        <p:cTn id="18" dur="770" fill="hold"/>
                                        <p:tgtEl>
                                          <p:spTgt spid="3">
                                            <p:txEl>
                                              <p:pRg st="1" end="1"/>
                                            </p:txEl>
                                          </p:spTgt>
                                        </p:tgtEl>
                                        <p:attrNameLst>
                                          <p:attrName>ppt_x</p:attrName>
                                        </p:attrNameLst>
                                      </p:cBhvr>
                                      <p:to>
                                        <p:strVal val="(0.5)"/>
                                      </p:to>
                                    </p:set>
                                    <p:anim from="(0.5)" to="(#ppt_x)" calcmode="lin" valueType="num">
                                      <p:cBhvr>
                                        <p:cTn id="19" dur="1230" accel="100000" fill="hold">
                                          <p:stCondLst>
                                            <p:cond delay="770"/>
                                          </p:stCondLst>
                                        </p:cTn>
                                        <p:tgtEl>
                                          <p:spTgt spid="3">
                                            <p:txEl>
                                              <p:pRg st="1" end="1"/>
                                            </p:txEl>
                                          </p:spTgt>
                                        </p:tgtEl>
                                        <p:attrNameLst>
                                          <p:attrName>ppt_x</p:attrName>
                                        </p:attrNameLst>
                                      </p:cBhvr>
                                    </p:anim>
                                    <p:set>
                                      <p:cBhvr>
                                        <p:cTn id="20" dur="770" fill="hold"/>
                                        <p:tgtEl>
                                          <p:spTgt spid="3">
                                            <p:txEl>
                                              <p:pRg st="1" end="1"/>
                                            </p:txEl>
                                          </p:spTgt>
                                        </p:tgtEl>
                                        <p:attrNameLst>
                                          <p:attrName>ppt_y</p:attrName>
                                        </p:attrNameLst>
                                      </p:cBhvr>
                                      <p:to>
                                        <p:strVal val="(#ppt_y+0.4)"/>
                                      </p:to>
                                    </p:set>
                                    <p:anim from="(#ppt_y+0.4)" to="(#ppt_y)" calcmode="lin" valueType="num">
                                      <p:cBhvr>
                                        <p:cTn id="21" dur="1230" accel="100000" fill="hold">
                                          <p:stCondLst>
                                            <p:cond delay="770"/>
                                          </p:stCondLst>
                                        </p:cTn>
                                        <p:tgtEl>
                                          <p:spTgt spid="3">
                                            <p:txEl>
                                              <p:pRg st="1" end="1"/>
                                            </p:txEl>
                                          </p:spTgt>
                                        </p:tgtEl>
                                        <p:attrNameLst>
                                          <p:attrName>ppt_y</p:attrName>
                                        </p:attrNameLst>
                                      </p:cBhvr>
                                    </p:anim>
                                  </p:childTnLst>
                                </p:cTn>
                              </p:par>
                            </p:childTnLst>
                          </p:cTn>
                        </p:par>
                      </p:childTnLst>
                    </p:cTn>
                  </p:par>
                  <p:par>
                    <p:cTn id="22" fill="hold">
                      <p:stCondLst>
                        <p:cond delay="indefinite"/>
                      </p:stCondLst>
                      <p:childTnLst>
                        <p:par>
                          <p:cTn id="23" fill="hold">
                            <p:stCondLst>
                              <p:cond delay="0"/>
                            </p:stCondLst>
                            <p:childTnLst>
                              <p:par>
                                <p:cTn id="24" presetID="10" presetClass="path" presetSubtype="0" accel="50000" decel="50000" fill="hold" nodeType="clickEffect">
                                  <p:stCondLst>
                                    <p:cond delay="0"/>
                                  </p:stCondLst>
                                  <p:childTnLst>
                                    <p:animMotion origin="layout" path="M 0 0  L 0.073 -0.09733  L 0.177 -0.09733  L 0.25 0  L 0.25 0.13867  L 0.177 0.236  L 0.073 0.236  L 0 0.13867  L 0 0  Z" pathEditMode="relative" ptsTypes="">
                                      <p:cBhvr>
                                        <p:cTn id="25" dur="2000" fill="hold"/>
                                        <p:tgtEl>
                                          <p:spTgt spid="3">
                                            <p:txEl>
                                              <p:pRg st="1" end="1"/>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4" descr="Heroe mexicano"/>
          <p:cNvPicPr>
            <a:picLocks noChangeAspect="1" noChangeArrowheads="1"/>
          </p:cNvPicPr>
          <p:nvPr/>
        </p:nvPicPr>
        <p:blipFill>
          <a:blip r:embed="rId2"/>
          <a:srcRect/>
          <a:stretch>
            <a:fillRect/>
          </a:stretch>
        </p:blipFill>
        <p:spPr bwMode="auto">
          <a:xfrm>
            <a:off x="323850" y="260350"/>
            <a:ext cx="2232025" cy="1844675"/>
          </a:xfrm>
          <a:prstGeom prst="rect">
            <a:avLst/>
          </a:prstGeom>
          <a:noFill/>
          <a:ln w="9525">
            <a:noFill/>
            <a:miter lim="800000"/>
            <a:headEnd/>
            <a:tailEnd/>
          </a:ln>
        </p:spPr>
      </p:pic>
      <p:pic>
        <p:nvPicPr>
          <p:cNvPr id="21522" name="Picture 18" descr="http://t1.gstatic.com/images?q=tbn:ANd9GcT0B2x3pZgwLeCa4H8s-XSnNQozPJmdKesGCAGiVaPXATmERn0&amp;t=1&amp;usg=__EE2wytakE6F5Yr4WnJphEnbqufo="/>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21508" name="Picture 4" descr="http://www.matcuer.unam.mx/~luis/Mis%20Webs/pipila.jpg"/>
          <p:cNvPicPr>
            <a:picLocks noChangeAspect="1" noChangeArrowheads="1"/>
          </p:cNvPicPr>
          <p:nvPr/>
        </p:nvPicPr>
        <p:blipFill>
          <a:blip r:embed="rId4"/>
          <a:srcRect/>
          <a:stretch>
            <a:fillRect/>
          </a:stretch>
        </p:blipFill>
        <p:spPr bwMode="auto">
          <a:xfrm>
            <a:off x="6300788" y="0"/>
            <a:ext cx="2314575" cy="3095625"/>
          </a:xfrm>
          <a:prstGeom prst="rect">
            <a:avLst/>
          </a:prstGeom>
          <a:noFill/>
          <a:ln w="9525">
            <a:noFill/>
            <a:miter lim="800000"/>
            <a:headEnd/>
            <a:tailEnd/>
          </a:ln>
        </p:spPr>
      </p:pic>
      <p:pic>
        <p:nvPicPr>
          <p:cNvPr id="21520" name="Picture 16" descr="http://3.bp.blogspot.com/_HUkWDJF4PVw/SNmqx9sA4wI/AAAAAAAAAYg/gsD-dkjBAD0/s400/Alhondiga+de+Granaditas-1.JPG"/>
          <p:cNvPicPr>
            <a:picLocks noChangeAspect="1" noChangeArrowheads="1"/>
          </p:cNvPicPr>
          <p:nvPr/>
        </p:nvPicPr>
        <p:blipFill>
          <a:blip r:embed="rId5"/>
          <a:srcRect/>
          <a:stretch>
            <a:fillRect/>
          </a:stretch>
        </p:blipFill>
        <p:spPr bwMode="auto">
          <a:xfrm>
            <a:off x="5299075" y="1508125"/>
            <a:ext cx="3810000" cy="2857500"/>
          </a:xfrm>
          <a:prstGeom prst="rect">
            <a:avLst/>
          </a:prstGeom>
          <a:noFill/>
          <a:ln w="9525">
            <a:noFill/>
            <a:miter lim="800000"/>
            <a:headEnd/>
            <a:tailEnd/>
          </a:ln>
        </p:spPr>
      </p:pic>
      <p:pic>
        <p:nvPicPr>
          <p:cNvPr id="21528" name="Picture 24" descr="http://es.visitarmexico.net/uploads/calle_guanajuato.jpg"/>
          <p:cNvPicPr>
            <a:picLocks noChangeAspect="1" noChangeArrowheads="1"/>
          </p:cNvPicPr>
          <p:nvPr/>
        </p:nvPicPr>
        <p:blipFill>
          <a:blip r:embed="rId6"/>
          <a:srcRect/>
          <a:stretch>
            <a:fillRect/>
          </a:stretch>
        </p:blipFill>
        <p:spPr bwMode="auto">
          <a:xfrm>
            <a:off x="5867400" y="4429125"/>
            <a:ext cx="3276600" cy="2428875"/>
          </a:xfrm>
          <a:prstGeom prst="rect">
            <a:avLst/>
          </a:prstGeom>
          <a:noFill/>
          <a:ln w="9525">
            <a:noFill/>
            <a:miter lim="800000"/>
            <a:headEnd/>
            <a:tailEnd/>
          </a:ln>
        </p:spPr>
      </p:pic>
      <p:pic>
        <p:nvPicPr>
          <p:cNvPr id="21530" name="Picture 26" descr="http://t1.gstatic.com/images?q=tbn:ANd9GcTvXwTnozmISMYMlLhN4VrQHyGvXHhtyiwg27767qo4pMOzsSQ&amp;t=1&amp;usg=__KkoZYvB8e6y_8WAMdrq1Uur5Q-8="/>
          <p:cNvPicPr>
            <a:picLocks noChangeAspect="1" noChangeArrowheads="1"/>
          </p:cNvPicPr>
          <p:nvPr/>
        </p:nvPicPr>
        <p:blipFill>
          <a:blip r:embed="rId7"/>
          <a:srcRect/>
          <a:stretch>
            <a:fillRect/>
          </a:stretch>
        </p:blipFill>
        <p:spPr bwMode="auto">
          <a:xfrm>
            <a:off x="0" y="4005263"/>
            <a:ext cx="3816350" cy="2565400"/>
          </a:xfrm>
          <a:prstGeom prst="rect">
            <a:avLst/>
          </a:prstGeom>
          <a:noFill/>
          <a:ln w="9525">
            <a:noFill/>
            <a:miter lim="800000"/>
            <a:headEnd/>
            <a:tailEnd/>
          </a:ln>
        </p:spPr>
      </p:pic>
      <p:pic>
        <p:nvPicPr>
          <p:cNvPr id="21534" name="Picture 30" descr="http://www.cimat.mx:88/~jbhayet/PHOTOS/Guanajuato/Imagen%20075.jpg"/>
          <p:cNvPicPr>
            <a:picLocks noGrp="1" noChangeAspect="1" noChangeArrowheads="1"/>
          </p:cNvPicPr>
          <p:nvPr>
            <p:ph idx="1"/>
          </p:nvPr>
        </p:nvPicPr>
        <p:blipFill>
          <a:blip r:embed="rId8"/>
          <a:srcRect/>
          <a:stretch>
            <a:fillRect/>
          </a:stretch>
        </p:blipFill>
        <p:spPr>
          <a:xfrm>
            <a:off x="0" y="1052513"/>
            <a:ext cx="4003675" cy="2549525"/>
          </a:xfrm>
        </p:spPr>
      </p:pic>
      <p:pic>
        <p:nvPicPr>
          <p:cNvPr id="21536" name="Picture 32" descr="http://upload.wikimedia.org/wikipedia/commons/6/66/Mina_en_Guanajuato.JPG"/>
          <p:cNvPicPr>
            <a:picLocks noChangeAspect="1" noChangeArrowheads="1"/>
          </p:cNvPicPr>
          <p:nvPr/>
        </p:nvPicPr>
        <p:blipFill>
          <a:blip r:embed="rId9"/>
          <a:srcRect/>
          <a:stretch>
            <a:fillRect/>
          </a:stretch>
        </p:blipFill>
        <p:spPr bwMode="auto">
          <a:xfrm>
            <a:off x="3419475" y="3544888"/>
            <a:ext cx="2665413" cy="3313112"/>
          </a:xfrm>
          <a:prstGeom prst="rect">
            <a:avLst/>
          </a:prstGeom>
          <a:noFill/>
          <a:ln w="9525">
            <a:noFill/>
            <a:miter lim="800000"/>
            <a:headEnd/>
            <a:tailEnd/>
          </a:ln>
        </p:spPr>
      </p:pic>
      <p:pic>
        <p:nvPicPr>
          <p:cNvPr id="26644" name="Picture 20"/>
          <p:cNvPicPr>
            <a:picLocks noChangeAspect="1" noChangeArrowheads="1"/>
          </p:cNvPicPr>
          <p:nvPr/>
        </p:nvPicPr>
        <p:blipFill>
          <a:blip r:embed="rId10"/>
          <a:srcRect/>
          <a:stretch>
            <a:fillRect/>
          </a:stretch>
        </p:blipFill>
        <p:spPr bwMode="auto">
          <a:xfrm>
            <a:off x="2484438" y="1196975"/>
            <a:ext cx="4608512" cy="3887788"/>
          </a:xfrm>
          <a:prstGeom prst="rect">
            <a:avLst/>
          </a:prstGeom>
          <a:noFill/>
          <a:ln w="9525">
            <a:noFill/>
            <a:miter lim="800000"/>
            <a:headEnd/>
            <a:tailEnd/>
          </a:ln>
          <a:effectLst/>
        </p:spPr>
      </p:pic>
      <p:sp>
        <p:nvSpPr>
          <p:cNvPr id="2" name="1 Título"/>
          <p:cNvSpPr>
            <a:spLocks noGrp="1"/>
          </p:cNvSpPr>
          <p:nvPr>
            <p:ph type="title"/>
          </p:nvPr>
        </p:nvSpPr>
        <p:spPr>
          <a:xfrm>
            <a:off x="457200" y="0"/>
            <a:ext cx="7931150" cy="1773238"/>
          </a:xfrm>
        </p:spPr>
        <p:txBody>
          <a:bodyPr/>
          <a:lstStyle/>
          <a:p>
            <a:pPr eaLnBrk="1" hangingPunct="1">
              <a:buFontTx/>
              <a:buChar char="•"/>
            </a:pPr>
            <a:r>
              <a:rPr lang="es-MX" smtClean="0">
                <a:solidFill>
                  <a:schemeClr val="bg1"/>
                </a:solidFill>
              </a:rPr>
              <a:t>GUANAJUATO</a:t>
            </a:r>
            <a:endParaRPr lang="es-ES" smtClean="0">
              <a:solidFill>
                <a:schemeClr val="bg1"/>
              </a:solidFill>
            </a:endParaRPr>
          </a:p>
        </p:txBody>
      </p:sp>
      <p:sp>
        <p:nvSpPr>
          <p:cNvPr id="4" name="3 Marcador de fecha"/>
          <p:cNvSpPr>
            <a:spLocks noGrp="1"/>
          </p:cNvSpPr>
          <p:nvPr>
            <p:ph type="dt" sz="quarter" idx="10"/>
          </p:nvPr>
        </p:nvSpPr>
        <p:spPr/>
        <p:txBody>
          <a:bodyPr/>
          <a:lstStyle/>
          <a:p>
            <a:pPr>
              <a:defRPr/>
            </a:pPr>
            <a:fld id="{CE574FAD-3A6C-4956-9FAF-47B69B59E662}" type="datetime1">
              <a:rPr lang="es-ES"/>
              <a:pPr>
                <a:defRPr/>
              </a:pPr>
              <a:t>31/08/2010</a:t>
            </a:fld>
            <a:endParaRPr lang="es-ES" dirty="0"/>
          </a:p>
        </p:txBody>
      </p:sp>
      <p:sp>
        <p:nvSpPr>
          <p:cNvPr id="5" name="4 Marcador de número de diapositiva"/>
          <p:cNvSpPr>
            <a:spLocks noGrp="1"/>
          </p:cNvSpPr>
          <p:nvPr>
            <p:ph type="sldNum" sz="quarter" idx="12"/>
          </p:nvPr>
        </p:nvSpPr>
        <p:spPr/>
        <p:txBody>
          <a:bodyPr/>
          <a:lstStyle/>
          <a:p>
            <a:pPr>
              <a:defRPr/>
            </a:pPr>
            <a:fld id="{714D37AC-51BD-4EA4-B4B5-A104807253BB}" type="slidenum">
              <a:rPr lang="es-ES"/>
              <a:pPr>
                <a:defRPr/>
              </a:pPr>
              <a:t>7</a:t>
            </a:fld>
            <a:endParaRPr lang="es-ES" dirty="0"/>
          </a:p>
        </p:txBody>
      </p:sp>
      <p:sp>
        <p:nvSpPr>
          <p:cNvPr id="7" name="6 Marcador de pie de página"/>
          <p:cNvSpPr>
            <a:spLocks noGrp="1"/>
          </p:cNvSpPr>
          <p:nvPr>
            <p:ph type="ftr" sz="quarter" idx="11"/>
          </p:nvPr>
        </p:nvSpPr>
        <p:spPr/>
        <p:txBody>
          <a:bodyPr/>
          <a:lstStyle/>
          <a:p>
            <a:pPr>
              <a:defRPr/>
            </a:pPr>
            <a:r>
              <a:rPr lang="es-ES" dirty="0"/>
              <a:t>RUTA DEL BICENTENARIO                             ZARAVA TOURS</a:t>
            </a:r>
          </a:p>
        </p:txBody>
      </p:sp>
      <p:sp>
        <p:nvSpPr>
          <p:cNvPr id="26638" name="AutoShape 2" descr="data:image/jpg;base64,/9j/4AAQSkZJRgABAQAAAQABAAD/2wBDAAkGBwgHBgkIBwgKCgkLDRYPDQwMDRsUFRAWIB0iIiAdHx8kKDQsJCYxJx8fLT0tMTU3Ojo6Iys/RD84QzQ5Ojf/2wBDAQoKCg0MDRoPDxo3JR8lNzc3Nzc3Nzc3Nzc3Nzc3Nzc3Nzc3Nzc3Nzc3Nzc3Nzc3Nzc3Nzc3Nzc3Nzc3Nzc3Nzf/wAARCACnAN8DASIAAhEBAxEB/8QAGwAAAgMBAQEAAAAAAAAAAAAABQYDBAcAAgH/xABBEAACAQIFAwMCBAMECQMFAAABAgMEEQAFEiExBhNBIlFhFHEjMoGRFUKhB7HB0RYkM1JicuHw8SWCkjRzdKLi/8QAGQEAAwEBAQAAAAAAAAAAAAAAAQIDBAAF/8QAKBEAAgICAgEEAgEFAAAAAAAAAAECEQMhEjFBBBMiUTJhcUKBocHw/9oADAMBAAIRAxEAPwDOqQ1sBamOVGeoDkmQRanW/wA7g88n7YvpTPKyyyUOnX6l1BSrWO4sBY2OxB398GJI6imoKqeaRfwomkj0OzNbT5JC+3H3wA6Xq4jUSw1EhXv6mKNLoicEG4JPBuB/3sc6yQmm4s1VLG0pIIZbWxU9UyRUUEzJGQaeopwQRck2BGxDE2I4PuDg9nFRTVuSs9EtUjCdJHoZJ1VI1IbcqL6GJY3AA3O+AWcZnHlmbdm0U8c4ExYuZDG+sr4IuLC+nb8x+cW3nsssMgeRZEIu8zqybX2tY32Gx8/BIxzmoU35DHHLLfHwQ9P11Fk+cz1OZQV0yyoqARnizBiCAQCCBa/g2O2xxP1fBDXIs9AFpKNIHDo8gV5JWdmIKi5baw39j74t0ubd6gjqEqJ4PqYWiWIzkh7Dcbg+bG/PGANeTVdSVtXNI1KxhRlUlVLA6V02GxG3+OHUk3QjxyQLXI0jiQtVF2AOtYk2UfqRv+mDeZKxoIqCOWmniiklljKT+sg2BBBFjbRfb3+ce6Ob6TNJZFWIwSMO4TMiiZbAENc7DbixuQMR1bx0oQZfBRViKA152Hcc7H1LcXtb78i/u3JgljUez1l2TRPRzRZhRyUxdwBUk9w6dthv6dwNwLkNb3xDU9MyVlQiZbSdssxSEmqj/wBYUXs1i4uTa91OmwNsE5cpaSJq81dLuvfZKaNieL+g/wBP0G+D+Ud36GIyRxsjRKEeRiZHUqpGtG4byefGA247FUU9Co3TseS5TLmD1VdSV9P3I5exKoIk1MgFxwDvex4BtzgJ01mlJQ1zyVkUroEI0I2z3BXRb2YG3xsfGCnUeYZWkApqNKlW1FJI5JD2zpuBsR6t+N7W++3ymyXLKujizCnLzyy3MtNAjL2gPzBbmxI29Pm+1sHxsDVPQczvqugjpKSfphZaeKaGSOppdbqQ2pNIPq3BGoAjY74GVOh1pqkww09NUuXlWSFQYvixGk+4uATf9Me8phXLjUT0aiSJR2tCaXJBFxdiAwNr3K8H9cFqSqpJ6aOepq5qXTIdSVDSh4/+Zghsu9/ze42tsPiug3J/kDxWzJUZnJQ1jVM9U4kmP0zzsq7qBcbafVpLbngc4fOlp66bIcnqFSlhcTojwRSt60CtHYqR6W2B/wB26n1C+MzSGpgMzVlLTF3jcQVD1dmgBYXYaSBtxa3kj4w3TxyZflLV9VPTsImXuBbpKofSDcW2/ODzaw4vvhJRj35Cr/gilyigzuvqJvpUosvNL3KeNVOpmAUPpK/zayw3v+cW8YzyrjVcyaPLPqRH3QkTSjtMCQNmPAN7+bbX4xoeR1MlU8bIaGpRQalyaUuwRrerTt5Nib2axvwSJYoIaOvSrgpqeCmp3eWniSJ0Uo8e535tzY32HjcGnSFS5aEeGIu0UOcVc8BjftFfpwWS97AsXUeDufnnBnprIaqlzh2qpxHTRyaXEkV+6oP5lYMVsGA4Y4Dtl2c9Q5u0TxxyVbofxXGhXC3FthbzsB8YJHpSqyqGkkeolSr1szrHB6U2FiGvvcb8bfphX1o5L5DhmCoIVWmWnpzZl1RtddVxa2q9rXYf5+YoxTUVN3JKeGaRU1yJ21JkIUm3B/m/r/UbR5VWLSS1tS8qU8YkZqgwa4EO92b5u1/GJaOBM3lmePLF1U8l4GMWmKZBv3AzKbrsTp3+T5xPhKzZHNFKirHnEuexKMqyeIFKmMPHrQ6o3DhvK+QCP7sGH6bly36mavjpKSEWSF5Zh3SDpRhZdtPO172G9jgZW08WW0ErmKJY6XuVEPbBuXaw1Fgb72Fr8X2+Q8XXVWiNTZjl2X1UZkZz3ImB3IJGx33udx5N74dJVojkyNdsOU81JHPUZZEyQyoV+ojSLtsxhbUSGViB7EE35+DivX0n0ctHRTUMI+smCrLLHGXuLNZT5Uhgd7eq3zj10nW5TndfP/FKGmp6SCKWVY+6e2LkE2U+SR439uCMEes6XJI+n5ZaGClWtWmg7c0UjMwl7iqyr9l323Fjgxik3+xHNyQPz7I6apyyKvhqJBJIdRasrgYwWudhYAb77c3O3uj0xkyisL5hlLyLZk7U10ViCOPe3xtjUskoGp+m6dczpZnnWmkkZ1gdxcklDqANzbSR84Teo8qq8xNIKOEyLGCGcNZdJAK6bnjE8c5OTTDPGq5Icq7I8tmyednzumSnlVo+6Z72DJcNpLXI345v4xnuVf6KT0yfxFJoJRHcgQNJrYDfiXa5Itt4Pvt7elzGaHMach6eknqNSxSUzCwvfZbDa4Uc/wB+J6Ho6lkhZpq5tcoHaUBUYkXuLE/HnDOOPEtPQj9zLVlDNv4TLLT1dLFUxo0gjZ2QRop5a4DMSbEG9/HuNzUsH1CVf008c4hjMgm7LKpFzqJFiSNvFvFubYtVPT47QSkajhaNgwbs9y9lv+Xe/wCYji/NuRinQzVHSWe08SIJaeRBqFmLadViE1EAEADfb55wjnGaqPZSMZx29WeKOjWeX6SF0pKnso6s6sI7De3rG5IJtf3IwrV0scmcaklDIQpJSIqLja1t/a/6/bGl59n/APE6Uw0s9dQIYpSY6inKrVkofRYm4Ox39zyLi4To/KK2tV8ySokmanp3R0aQFggdrEXO9rbDDYtroEo1JU9AOeqloqOJqenlppSxZpC35xuLAHhR/wDIm+9sA5KiUu0zWMrNqJcA6jcH9sa7Ei11LRfT0qMkpaR5Z4QU7QuChPNmA2IOxG+EnOelIaYGrqap1ikmt2aWNXKXuQB6uNrft74OOSk9AzOUthfp/Pc1GW0M8FYaWkVhG8clwhQA6gnA3JAHFiDvg3WZ5TU0LyrmssM0aCSPQVWR7bHkkeR78cYSsy6ckypKWB63MSs6llAgOlR6bnSbXvtx7YF6M1FC1dPQyzU0YKieoi1JGT4F+CNv6frVpt22TUkl0X6nM4azM8xzLMKGOtNTI5RUMipe40sdJBUADgn+bfBKm6gYRytk9EaSMqrJEtUbIdr82Yg6RbyOPe6pJmM71ZknjgBWxKGBY09Pgqqj7ftiOoklqqmSVYhrkJftxRgAbk7KuwAF/iw+MG7A39D5lkD18mYUVOHpu7WiWnl1jTFcFisjEkDa3IO5seTaKrgrq0jL3lhnFMGLCBGMcsjOF3sASdZX0rYG6+4uP6aircyeKsgyGpzGgEqQzkhpSoWxYIQQV9JXj4wYq6iaPq6XJsuMDUDVi08dHMO3qV3UgaipYG9rs24PvgJ/aDWuyt0zndVQR002cmoipqNyqRtEp7lh6k4BFtQPwOOb4NdR1kHUNMquWhpAwNPV08epZCUN1YG1jdj5F7Dg/mi6g6IzCjNMj1klRCQfqSszSmMAgMbHfyOb2Nh5xQoaaXJaemNLTpNQSSA/USiM9wXuSo1Xv6Tvaw0ngEkh12gpPpsuZDRST9PxtBmNRFACFjjVnZrEMLAINOkWPjzze+B+a1CZRmpyurzV6kQRK0T07h44yLqFUndSNRa3gjF2mzumyGjhkeNHlUSSQPLTK7SHUwI1hrgkqy8cKPFsK/T+X5h1BmVWaSkaeZCZGAb1HUbX3vfdr/8Am+Ak3tjOVaL1fnuY5bXyNC8qOI7RpfUGbSFZ/TsDpte1ufvhhyXqHJJe3JmlVIjyxLpE9NcBr3JDX9I2I/8AcDfm63V1E2T1WaZfn9Gv1K0TJTnR6oGIJS1+OQDbiw5wuSz3iidZbunJAN1IbYE8nYA87Xxzi2juSiaPnnUGXGOUx60icENToxWJkJ4EY2Y2HJ9j9sBKbq2myRZqWlieqQuoeCWQqBoI2uN7bG1uDvhSk79c7zvCARZQYE2Fhth+6aihkiy1KiBDFJBpMb6HUWLNcg8eORiUnwX2UgvcddCPW5nX19ZraapkZyQi62bSCb6QPYe3wMeZoK6dy0kMxbdmJjYn+7D7B9JDUWnpUcmTtwCOJT6tCtvpIsPzfI5A97nTXdlmhqsxy2WnjUAwyQxzaGe8gJJGwNgBvtwbC+xhk5q6FyYPblTYs5F0pVClSsl+ik7ukpA4DyKdQBujEEWBuedgcG85yp/4ciZZRyLXF0MdPHYttfUDpF7BQx3Pi/xgl1rWrl/blyw9+q+qMTSpAHANrkDbc7gbecfYIhW5fl1VH9VQygK8AhhEYVwrD3BIs/sAdrfLVvZ1pKkW6KKqmpppcwNZQpAitKKyGTQbjfSQpFgdgCL/ABiWky+OppSaU5fPFEqI8mqcEmw4tDY8DYcce2A1JXtBFTNDV/iqRGWeokuJDbWltXN2Ox+OMe6uhqlpI4at2lpnGofUEMH3NiQTa2x3tyMdaT0jltdlCuq81+jbMUrKd6eJdMsNgzowawKjSNQJtfz5F8UfRI4lSKN0aNZVqBEbhtR3tYi3+N9sRZQtbIa6nrW7kKOywxmUhiAx9KkXIF/622tfBmkiyKUR6Kkd59QlRqwFgATuQBZmvp253v8AeeR8dUXwSincuhdzTqaoOY/TzUcEcdNqjLwRCHWfdgALk28++HumyanzjpShq5YW/Eh7jxk2ZfW24PhrL42PB8Yoy9LtNDJEZ4IolkMbCvpwdTlgQupQATe2x+PbDZ0/CtJklLSxkOscMqgoLA/iSA2BHvfnFU010ZpdvehQyDKI6l6pxGWpnkdNTkqVFr6V1C4tYDnbfDFSSGlDUuWvLSabAds2W2539+D874+iSoNO0iUj3UsBESup7EAMDewBBJ8fvj27Ok0zRUDOwZVV+4PWCBqIvxbfnkj7YF+RbKtMTT5j9GkGgiPuiREIUlg9yNgNgqg+bnbbciM5Z8wyerdUISgrAjhnvcAabjbb/ae/F8NcRmFadUJaLtuDNrG29wtrcW8/9cVlhjzjKs2o4dUb6WjJ0jdl0m49/F/OBjUYyteRpNtULHXNXRZ0uVrleYQSK0ckPchYtoYdsnje4G+2/wDjQGVVNLGaaolWeYgfi3Cg39Q1XUn9Da+2/tTqqVckraOlWoaNrJIJoVMZ1tZSUBHuoA28DnHmbN6dqh55aitdhIrHuhtY0gDfe5NgBbx/TGmcW6olF1YZyWly/KqyKuakgmrI7RSiU3GpwFFxYjyN/wBbjfAnqipljzatpCagrIxMjdz0erja3KgkC/tzixS1lLX08qBZe13Aric6bmS9lW5v4Nh/nizNk0VXP3K2nSevYEa3TWzb3W9+SB/dvjK4pO2XjK9C4lRJTRyyUs0002kqivIzBdS6Sung3BI/QYu9JQ/xPqCSuzKqaHNKaoWoioxT270kZVih40/lAsPAP2xfFEnTVBNPFDFGhRUeoiife/jQWIuCBf3+fC/V11J9fSlWknjpTZRUEMrqCOLKTv41E2IxWO9k50tGq51mOYZjllRT1GUNSfUxGINGLSxliLkNwb2U82259s/rM0nySjfIlL/TO61EkVQ2uRGbwrDi4tcqOSffHkZxPmE7UWVRPI00bt3X1LIuxLEWew2vubnn4wJzagzY1Qqq6rjSaUaVE8pMjFfbY8Hb4498dFPyCVVoG1cokMsSIXdAdIBva7C9vY2POC3TVfmPT9SK2CKoTToWqVYzr7d2Y2NtrqeTt+2G2g6W6YrKOCpTNqgrUSBJh9REhiUi5JUx3vqsum9/OBU2nJq+fJ8qI7dVTpCah6rSt2BuhZUs4FuABbHSlekcoatss5nl0WcZ4uZLTvm9DUU0aRSxVAWYuiBQGupuzabWtyfjc7k1DT5jNLCvTkFMIpki1VLRgO5A4tAb8n9iNseqTpXMQrSxZTl1UWkLiUZq6rpB2FkIBsQbkjfYeMR1OV5k6LNS0OWw6QsgMWfSmLtrYMdAYBRf+YecLF1pjcF4DlRR0eWwSRy02VpDA5E6STGPQLBv5IjdtJHp2vcC5vjPqxsrapAihljpSx9Coq6VFwCDe/8AMdjvxxxg7meWV8sT01ZSNFUKwkIirpqoMPHpZ2s3BH6fqOlyiaKIRyLpVSVawbgA3tt7kW9wD7YWTsdR49g7IWpKPqrLqyWtqCizjtGVApBZQpZjfm9ufA3w6ZXTRZpmj/QUEpyyA2mNcxY7BrHckabgEckD22snfw6gr8rr17DGqidEDCaVmAYqP9mBYgXa552w7hc9zTpekdcwGXUcFKomjeIEroWzFmYggfFrWte+GjrQJtPaBecZlT5Tnkgy7LqXRGNQhaPWHUAFgeVAsGbUBc7A+Me5OsUp3DxUFHGFUTBY5De52CltF9iNRA02G2BvUWTmmpXq6/M45xE4ibsBdSEuVHpJI52Pzf2x2T5lTQ0TQ1YapmcLJCahUdhGyBUvdW2FgbXG/NxjT7mJJaM3HI2wrRdQU4qJ3iyNIqecl27frDk/mkBccN6dhY7A38YI1DpmGQCsy6SnlqgAsUjKFCm66gQASpsTcX5NtxhXfp6BHaYQqbFTs7BR5uQPNyeb7AfpP9bLQ5FVU5eopJIQqxmRg0TgSAByBuLr7+SMZMzjP8UacSlH8tksJp4dTRCOEs4aQJZdZ3Nzb5JO/k3x5WKkuCvbiZrklUQC+5J+/jcn998GqGrknp0miSUiTSVOtWLD7qSLc8YjzDMZ6GohgekmVpbgCcSRBtwAFOg33PH29jjP7uR6cC7x40r5ATPuo62goDUwTrVhCjSRVDa0Ygg3Zf8AeFh6ubgYIf2ddQDOskWM3SWjPab1FidRZg3vbc7nAbOeoafqPp6voaWGVJyguZPyqAwJJJA2AF+ON8DP7F5CM1zCINdGiQlbm35uf6jGjHylF8lRDJxUlTs0OCd3kBlYBUmZVKNYae0zb3Nv1+2IKKfMP4jUiuVVpo5D2iFsChvfUfHixBN7/YgdS/TtVzPM0kTmqMb6peV7bAN/8nAuOeMVcqzKecmDMJlWJAyMTOdVwNrqGv5Hj745ioaYJWTMTBrUozOWVuT6YyCN/wDiP7jEPT9VNLX1ZmYMsFV2kC2FkKJe/v8AmJ8YHUz0zVdPPN+OkSJIJTKzNrVIwTzzdGO43I5O2LeSPFJVZpE0SL25tD+osJG0IdR9trD9MDyHspZh0rJmWmVKmliSKqNlWEC6aiCvpA34te5Jtv7L3XuU0mV/RfSRojTGTutEfSXUIDYcLv8Ay+CTxxhnzXKKCnLtMlWKqszBai0bg9yUB2UAsQovqa1zyALgjC71l03qTKKHIYDTpLUTue7MSvccJyxuB+SxB4I+bnXCdMhKNrQNyKPpWqEX8YaujqCrFXWde0wHq9gRsOCTfbDOz9O0WWUtRT0sktPFPFKwq1UkhwQSCd9VlsN9vGM4gyuuMdNIZp0+olMcY1pcsCBYgHbkc2w0VGY5x1HltNlRu0RI/GmP4h7RJL3Y2Nw+nnfTtuCMHIk1fg6DadEfVOc0VVUVMWS1VstniDzx6D639Wo2YXO4XjzxirllBl8mWU80lLHJM6Adx3k0ljxurbX/AK/0xVrOmJvqqdYnkieQksukNcDckW5Pxxhs6Mo6Y1sUOYyGqiq4i6pPTBF5CW9JK7bE72xJtVSKuLi7YJbL6VKZkghjpquSJgskZewNtwCTfj3G4vgXRZGTVP8AxZlq0SNwYdTqQxU6GBuP5iDz4N8aXmGU00oZqKFhE5uOC6NcHSL7j0kjf/ePtgNmuQTOY6jLRq0waTGsTHXuoJB4I/M3N7gW5OFWgt32JUWU1NH+NS5h2ARZigYKpub7eBfxvaxwRq4q+qloxW1MJMDlg4hOpmtZuTtwSP1wzUnTkjZrWxy/UR0GpSj6BqkBXwLck2BH9POLtF01Sw02medqicIUSNgqr3NJsl73JXb1fFxc2GCqObQYyfqJIsqgjNK7Bk7fdp0iVFYk3JjDXUb3NgfJ4xmNRQdUULVMMIaaGcFGaDtkOr2JAW/pvYHSBvzbzi71ElfkQydVZoKnMGlFVGpBACuoXQOOG2P24wzRZZLS1f0mY1M05eNjFL9OxAuDYekaXPpLaSNyBsSd0oDV6BWT1NYMoqDn7Tx1MzO/ecKGUCJ49zccB787W8b4syS0iSp/6jJJomp/whGLkpAyhdm5ckNb44OGT+A0suSfTVUtUt4ws0oUk2JGpiLG22rbxgVl+Q5YlQs9NmE76KxnVdK3AEJiUgeb3Xjf7YVJD2Znnms1TVdGqxrDFGNR2LekLtbcg2J+wO/uV/07qaehjyXLKVBQGNoWiqUErSawF32uQLmwtcnm/GDL9PtC8qrQCrUUkaQNPUslnA3/ACkcX3DEfym/vPlfS9MmW/6xHFUVIDIsjSOoDanFmANjuhAt4332w+gUn5CGd5ZTVmVsZ6KphiqVhlMqjV6rGUrcndix38XHgXwPq8ooTUU/arlZ4IoII/SbMAHBNhYbbG259X3xDVHKpMyrVyqk7dNGwVJHJZ5NIO9j4PgDm+58YG0cEYrWExcwPLCELDbSAQ9hyBY7m2Fb3QUlQbzHTRwyvVzVtPG5DXaDSNQv+Ulvb48D4xHmWYU2YUktNH2W7qRgDuIwBB1E2Lc2FiNuNsR5pSz5xQU/aarrJHJdViiMkmm+gkWsDZQPO9r8G+Io8ipoIGSogmEschikIYl1PPqCE2GxF/texOFaZSHCuxXzCobJ60ZfJJMtn0sNIBjBJ4UWBI+/64cKzPPo8gSuosz/AIg3op0knRZCnqG5UqPWALb8i/wQlZZRVPU9TPUTvEDGiIwsRqWxF/vte/v+2C9RlK5UihDAkU6hGVlL6iu4JJsCRcEeP7sUlNdCLH210OMWZxT9NJLUVrVLTUcyS9unVdTMtlLqD6SLqLbg3HxjMP7Pa6TL+q6JlktFOTFMLXBUi4/qAcX00W/27C/qKoxtfbgD7D9h7bV6ZKSOqRoNXeU3Vwmkgj5tgXVjLFfTNIzeFad3qYjElKqxvKQL3/EBY/rGCB/TxheM9c/WtTSKj/w52btr2RoGqElQDb3I2vgXXdU080poEdyJIDT3sdKkx2BG/AI/7tu1UAilo4JYtRLRixZy54+SfIOAk6Juk6LGUmClmoo5nhZJ4D2gsaBb3Z7fcKVX/wBpPnBjJb/UTq06OOY0VR6ALbbHfcE3/TCn1hSLPl1JIWYJDUCR9D6DZlK3BN/JGKmSZrJFWU5p7OxYWLvu97i17bjfnCtHJ7NPnoaSqSkmki7iQsJISWIMb2O399ib84EZflxkWkWry6JdnmlDymW0pO9ySL8ncg3+MSVNf/DopfzMt/Spu2g2bY/bbf2+2I4lr6SClqp656s08OieIMS8pd1s5BP5gp2v7+x3tFqib7LFPlCUxkNNQ08TyTszMlvUrXuTvwdrjb44tiy8VY8mqR4TeYn1gklLEKOPHtz883V4Kd2akefN5tT1TVw1Sp6Zha0RGrg+APF+MQ0FJRqaGQV8juHlqotUykrVHSGQgDf9CLXN8HkgUxpRXSeBfqIgrPI9lIPcYWsBxcj1H4uNzbEStF2oj/FlCimla8TC1uDIDvbTv7j9sJ1fUUkJo+2JGNNGYow8+8by2UtwLi9huON9trXplyuhh7cCsImy9ZqcoHcdonVIPzAkNqPgc7kWwFJPoeUZRqxkZqOJV7tcwWKjLOQdNotwX24//lfbFOpfKFpJGmqKiWJKBFfUzktETdT/AM3qB991v4wMlqaZ0qEjoJvx6bvROYh6IwVHbJbUCWN9rWscTwl3rpwuX6Yu/C8foVANgO2CUGwt7/Yc4bkJRc+qyQVNRBpJk+pgik3/AJ9CgHc8BbAn3vzvj1Bm2XmSJoqWQLJUSuz6DZCDfUbeGO4+1+dsUO9Wx10cdLSNIErphEWZ/wASMk6zsRfTwBxfffFeBczkgp+5Txdv6J0kLbkxX9FiWN78+D7AYDkzqK9fklFmddAtZX1DyKTJGTpAjJbQATtv+GB5/KPjBTK+qqTM62WSZoYYaWqjhdpZFXUQH3UX4Btz8cYxinpfrs5+nd2VJahlsvj1HDjknSNPJPIsDCVtBDpKNv5TY2uf5lxCc4wdM2Y8M8keXg03L8+anqa9KrMKeUyVh+hRJYjaDTtwdt/ff4OKuf1eV0666eWnWeCK8d2s00hYEbjflQ3O/wC4xnU/T8EUs4nBiEbuLKwZSFZhcXH/AAn9sXqOB6FYoKaSdopSyvrGoCNlBsosADtqJ+MTWaLlSKv0vGCm2GIs+nWq7NPHHVwkBmfWylSAoK39ViNjwedsV8wzCqqqi0cMdKx/MXl1C1jbwAOTt9/1oVWYyPmE+YiONGq9KaVFwpLMfG/DNz7YFQ1zzVVI1Q8Qer0XQFrMzBNgCTbdhitNmZ0mkGI3zLtOTU1EsMTOBG8gkXmwFm3tuBt7nFa2au9lzOhjiiu+rsKhBI8EHfj9/GPtIzFsyWoXX+GFIUm5JBN7sTb9sC6OLvtNUPSK6t6z4VSLHa9vccf52Du9BSS7Hjp+qnmytqSrX6ZYraKmSVojIhPGtmuWFxv4F/bevL1qcjenTLpVrZKlQ9SrVDSRxuEHpjYWuPN9xb77JWd5/XVMUlClLS9ojSSy3Km5JIO3v/TAvKxXZhOtPBTh3i5ZVvpFueONrc+caIRpXMzzk26iX6XKqvKOn4M2aYMKuftCljZrja4Jt52435GD/QVJHUZk0GcZbG8VRA8is4YMhUi+wPyL+ePnFGCmzLMculhjmhjoKeUTCCST8RCkZPouAzXVTsD48Wxey28dWsprpaeQ07p3Tl7SEh/5dAYadmO59sZZqTs2wkklEZ6HI8qlzWrpUoaBkpNBmVlm1DuLqWzGSx2BvtguOm8lB2yqmO290Y/44UvqBE4WXq6oRjpV2GXMjEDYXPdvsD5vbA2uZjmMwHVwSiWTUJJqiVJGTklVH5iBf2BNrWvtL25/Y1ryxG6mgEfVOYw0aDStS2hI+AObD7Yv5LnFRlUgMWoxN/tIy1g/z9/+98O2U5VlmYZRSVxp5KuaqrGp790rexazG4/4T+++K/WvTstJHlr5Llja3ic1IRgxjI7dvUeLFm398alkX4mNwV3YQnnmnyGpqIIpAxi1pDMm50lWsR82PHuOMDcszvL6yhParolqtLyNTOSTcAnzs23tc28Ymy+or6fLJGqMmEVTF+ID9XqVtgCCt7gkAn81rg+TY/Mi6GH11LLOtLTzH1GlOvurzyGtY7/0HuSFk0lsZR3pjdWuKzLI5H1hjIqyF0sTsRfc/wBRe+IxVpNlEOmQPO0YaUXuLswbjwNvjzze+Oq5aLL44Msrq4QSn8SJ5AFBsSNN72G4tvv7XwOy6CSo70NMYXkjPaWESgSEi2+lrEjjjHRmK42zqKlyJTQKai7GoldtLttVahYbDnnnbbfEUcmXGKiTK6Xv1Dd241abTh07hBawHp1AeLnBGsyelhn0JU1lKwbUIZUjQI7b3JF23PDEX++As8DVFLVRZYJ5QsTh3aY3Tjwbbbm9r/mHtbBctDRhYGzyrzBYKenq1qljnmDFZT6SofUlrGxOkEbeBbxhgouoq7NI6qamywmN6ZGDOpYCRQumMH/ibVa9ri1sL/Uc8yVdAlWJIglZJI7TIVKqXfQN+fSwNva2PfS1XURUDZdRSSo7QlGZYyVWVRsbW3sbHb7ffov4nTVsb0lzWsraulkFPTJNEhcyWuk7aNiL3sBv5++BNPmtTHmtXNJrWeQQu5ipb62UnfwbXcjf398UfpY6p5Zq2pUZjNGSYiUYS6VBLIQB6joubHz+1DMsvMeaRtJK8UZpZJpGWxtGjsLAncgbfPzxcW70MoxUdjHHnbLMGiNW4RpJVUrDGN7swJJOxvbe1h5xchpcwlp1dGeCBIGASWfuPYrZY2Koo0re/wDfhbo6eOGaSroaunmy2bWsatIZAL+WW21hsQTbfk3wRrs7y36U01QtTWVZmUvJTvaNkCm1yb25YbX4Jv4wIylypnShGrQi0GXVlP1G3ep5E7E7u5dDawY+eD+Yce+GIySRtrjco5sSV23AAv8Aso/bBKGOLNIqvMZql6WGmVQe9FqFiWAvoGwGkDa43xViy6pqayqhgeneKmJDSiXa+q19RFrcj32xLJJORvwOEMfFguoqp4JS8b6jJcssg1KxN73H6nBulriaGKppgkcnc4fSFRtEgsd9h88cYFdSZZUZbRRyVXaGs3jYObFfPA87W++A9UVy6lgrFSG9R6lkO2tRsOCdufPi+2OhFNpiZ5rjxXRIMweOBaWtvHL9X3C5Gyx2AUW97k7YjodUtZRkupNHpZSlrBl0X2NrjYf974nruqs3zWgqPqMyd4okv2Qgto43Jv7ja/8AngLk9BnUjRy0FPUmJGQuFFhpJ/uNvtjTTSPPfaY2RySxrVxqbPFEbuRZdgvsfvv8+MK71MlE0JjkLGMHUwBXWTyOb+w58DjDLS1E1R9WEo6ovUR+lBEz6fJFwLDY4IZL0Gtblj1OdfVUNbrPqeH8PTcBfT6Wvv4PGEWhsj1YhSrJWTqrN22llXUyn0kkgXIH3ONCyDoL6B6iLMJpJEYmMmicaZALMNQZlIINvfHwdNQVsjLHR01LMD6Xi7iRPydgxNjv43+MXpa+qyBKj6KhqFjD2MYru7vsNrqxO4P6eBh270dCo7ZZzOLN6+hjjFZUhjqD3eT8JSLDSShuSCwJsLD77fKCHPaOiqKGDNsweKQso7rNqCG9yD2bq24tY+/tvYyLNTSVGdSV1TVSpU1TS0qaHJjQg2Xf8vjYbbfGKVJU1KdDS5NNLWyZm8bos+l2ALNcHXzx7YjzkUdPbDc2ZyxTGoraKOQu0VLEgQ3ZnlANyy7tuNr22P3xjnWc6S9S1slPPG6PO9u2/oA1HZT5F72O3+GNK6orErOjFy+UVa1McUeqSSnbQWT8w1E33JO++MWmYxzIFIAjNx+hw+LeyWV/RpHSPU9HlVAen80ppHETSCR4zf1Ft15HG51Dz7c4JVnV9NJLR92GaraFHUCUqQwY/wA4sdRGgHb3vzfHr+CZV9LHWVAVPqbMSe62osL3NnAH9MSvlOVZcr1rXjjjRLsFI/MTuQxuOBybYDSuzozglTQMqOrVnjp0o8uhiKVUU2p5FVX0sSULaeCCPjf43+51DFTTnN0anzPLg3ageQI7xPpZlRzcNYWI5uLG18FpKPLbNWSQaoxA87P2Y9TAHc6iONyb3/fEVZHRVvT/AHoYLwSHUiFiFYgNuApU7G48fG3PLs5yi+ivRdX5PnE9LHmmVKs/aJSSRBOBdrWFl1WO5/TByOfNDnEKZWkNPl5hil70tJoEerUbcrc3UCxBtffFKm6XhgmbtRZfHLCWUstPMxvcjYtIb8H/AMEXupl7x08hFUYUU62jSihjuRwd15+SfHxurhG9Bi35KlfU11fm8X1sVLKZ+3A810VIlJFrgm4sX3Fj849Pl2YrOEqHpQKVzUSLDp0OoWxX0C17twbcW9r2pKYRUolkzOuC3I0mrWFb77XXbxwN9/uMFshoKdoKtHV5dNQ6CSRyX0lV2Lc23wmSXtxtlYXJme9WQZjDRZWlWZHzAVCdwq2snY2II24tvihlgio4MzirmeMVYmSmexNmOnSwHtt48HGqTZXTVlbOtRBBKYe26vKl3uQx/OLH+X+/zgNW9MUOawTxU8ssZVRGzqO6pO3qudyRa1xe/wCmBH1MemdLGz103SSVmT1gpVh9c0ihp4WR1JXkGx4v7e++IeqKNaaGklWikSddUQIPcXSfV6fVpG4BuQMX+mstlyvI6jLIqmnesV2ZO1ILn8t7jkHnkbY99WavoqDvga9Z1hTfwL/34zvI+b4sdL47XgTqNJEEnaiWPUCzL3AgYm17hFIN/nxgrWZ/066vHX0kKwG7f6rGYyWIsTe49vjAzKRUiKb6veQ3YLcHbUmw+Lgm3sRjPFjVpFWRrkAe98aYRU278EnLilRoWWdWZRQT1VNklBVPTvFd1mZHVQCbHjf85G5NyRiLJMyjzKjzYyQoRmEoWSnp5tEiKzs40gobgXte21rnkYSO3HGAFQaQbk+SBvz+mG7p7NJaSupKOYs3c0aUtq0huLH9RtjsmOMY3DbGhOUnthDqWOqzWGlys5bNRmitEVnbUzgWUabAar2FiBbAusp486qII6hZFSEWjjiBAChdhfwANtgMa/SZhHW1FXTwiQPSsqyC1hdhqFv0tjNDUGPNDl9+5GkRIe/+62jjj2OJYZ26Q89LZ5yzIcmSjRcxoS9XBAFhlgdkBkGs+oE2IuwuQPHjyF6qUiWOjldqeJk7uu99RUkEEn22223PGGGlkefKaSskABqoDLpUGyjUwAv9lwF62y+fMMzQwRyuimYkxrcEmT344GNEMj5/IlKFx+Ia6VjGbUUslRmFO1XI9OixiftaUiPqNr2uVsNufbfc5TU+cUlc8mXpPVUsMqlI/rljZgAbgBtiLnxbj5wjZHSZpQmkkPbH0xYxrPZh6tjsvn9ef1GC3VXUtZSQ05pZIqYykoxMYc3AF7Ejjccg4d5IuVIThJR2N2a5hPU6YajKJ6aqkqCImfSEdWcBQzoxuQGJ5G4xXqIly6qkhqKNURpTJG0t90INgHAtyRt8H3xmVNneaCo+p/jM5fgPHLo2P/La+HHJ/wC0DOYqdIZqKKujRbAyoUIt7tff7kXPvguKEabDmT9TRT53nVLPLFHFBIohcVDnuA3udyQCL22tgflvVcc3R1fUuacVMYk0U5lkIbSBbe997e45xEuaZNQ5tXT1a0D0Bt2lEceqO1haxNxezePbHmCpp6fL8yo5Y4aiqWN50ljpYwYY2UlSbkXt4t+mI8KfRa7Js2ziDMuiadRIjVJWOaWGMsdNjvufbV74xKe5mk4vc8Y2yiz/ACUZHJSvLTPXGikMgipwnpIa1yAd9wLX5xkc2XSiliqgF0VBYoTINdgSDdQdtwecVw6slkNIzymfMelsqjWSmjUNHJrncqDZLADY/wC8f+74t9RmrrsiMExp4Wqo0DsBIQAGcjT6b7287YF5lVUdZkGX0iMT2Jo5HQDVoQI6i/j2/TEXWGbU9fkiUtKskkoSMaguwI1Enx7+P2x36F4vuglT/UyZTVRVFREkCZe0KyCLhNtRILD+X3t5x5y+ikqelWpqOpeqibUtKREsbAgMTY6jff39sC8lzT6miiyOmp3lqpqQ03oYekmMKbD+Yix22v7+cXqinzDKum0y5qKrlkka/wCChXQx/MC54AP629r7GgJeQpT1Wc0dTMrUaKks0nb71Wp35AVbkm5PAB5wNpmzVcurKZmy+DtQk1Szu5liU73ZQpIFrWud+bYrZ1mctTWZTTy3SsppBLEI4FVUawF2Z29dgOBb7jjAzNK54XrZv4mWkr4ljqikQVGULpAFuBa3H+ODQ9h+NMwmpqGgmzGCIVTK9G0MBdZAoJJsbaR53tsePGG/KZZskyeQ1bvVyCsVXdUCE6ygBtcgW1D9BjKjU1tRXU0Dy1pmhYRwKFN4dW1hbcbEcY03+zh+/wBLxSSmQuZ5AS7G/wCpxm9VqGy+BJt0HZZGgqc0kT88cMbDT4IWTAXp+ri/ickYdWfUYwqm2gaQSPuDfY++L1ZO0VXUjSWW8CnUORpc+Le5/wCmF3IKN8tzCqmq419bmWHS4YOLHyP05tiGOFwf8FZNpoc6MAyVV1Gr6hhcje2ldr4V+s5JIauio4GCxOks5JGohtQGxPHPH92Dddma5Vl+ZZgyNMkNUfQhALX0Lt+98AetmBzfL/8A8SQ/u64jjXyso6oW62JRR1Jkkmk/Cc2aQ2/KfAsP6Yz2nZi6O1yQtzjQ8wINDU//AGXH/wCpxnqm0h07ekkD9sb8G0zJlXRZDmWC7ADe39MapP0SvcNblj08lSVXsmqVvwgFAsLbHcXuyn/LJIgylBuQbX+/n+4Y3qmzbTlFDVVcLK1QyxaIhq0szFRz42/TE/VTnCnEbCovsCJXV+RVEkDfjSyqssrySAktewswUHhSDfgHC5PTlaievech+2ygBfSF535JPufOGDqg3zybg2jjA+2/+eAqzE1MiAWCKpDe99/8P64nGcqso4rorpIzR0j0tG9rkkVVk0AEWOnc7C1gNub4niEwkmMkkbRM10jWPjcm7Nyx3+w4GwGOk1AxMhAUNeT5Gkjf9SMfJKiKFCZXC7X35/bDO2tASJI5AzuOAjBQffYG/wDXA3M8umzaWggeKSQhpn0pZSfy2HnwN+PuMXKSakrY2U5iKGbV6HkQFT/fxg9k/T9E1PXx1gSurEkHbKVBDaSosNX8u98UxqnYs4uqoV6TL6mFZ6SgotMbi7nUmhit7XNzvza/vziSlyr6sr9TmxpZtwsbUsip/wC2Qar7ewF8G84oMgyESRx1EVR3gD9O0mtxp40gAnyeT4FjgVJXJPTmSlzB4dQ/LMpdkvbze4vbg32INhi/J3snxXgUaKCt+pTMUp6cwMxbSpVu2DcfkB1bXuPYgYnM2Y5/Xos1mq3XQ0gUQhkVdhfYeD8nGm9N9M5Fm3S5r83R4nhklEtQlS0elFIPrN9Owte/t8YP5V0PlOU0paimq7qTLFMki6wNO1jYg7XsfnFHInw+jIaPKooIm+sWR7hS4jWwBA39XI3Jvb9sFDllI+WGKSpeCgikLpDJJdI2I3Njydvj22xa6nroJNGYZbW5q1Q0gjkirFMRiBDEadBA/lPtgRlP09ZVvHmtM2YQmK/berZJNWoBdBJ9TG4GnztgOdDe0+2DpK2mbNpRFG80JkLLHa6KN9rEni/n5x6zCOJqGCCFal6uVOY5AQ7FmAXthNR/KOW3vf4wRzKihjZoqaknoEDE9qUkuF9rkC2+5Nt7j5wtT1UKSundd0BFgFIDbeffBi4vYZzajxRdyiOfKZkrXppIKqNvStWSqBbb6gLMeB6RhnpetiM7pnEtXFlhJ7tMkjG1wbFbni5GzDjxheps4zjNaqmplzFlYlY4g0vZQeBfgW+4ODRyOXNZaCebNqZitr1FNLHqjVj6iQpBIFz4J5GC/wBkUVurc8bMs1hnNUJ0pjqp3aI/gkG9tQsr/exGwt5uGmqtVWa6SSFp3cszglblr3uOLG5vbxtxiLMqh4MxmgWJ++r6SyvYm23g+3v8YhlZg0bztvqJBO9h8X5+/GDRwxU2YvJVU9TVqrOagyRKiBQoW2oKpFgOWv4Ate1xhooM5hyPpZ4oKynSpgqO+0SEDVFqXWF2Ck2NgB5t84y6WqRJe5CSHABGk/l23PyecWBVnNqmKGprnh7zaJpXQlbGwuQPa1/0xLJjU1TK458bNAzHr7LpZqlko6wa5Yiu6/yqw98eum+o/wCPw1b9nsPFJpDI38jA2+xFrYVX6MqmqoqXLs0yutkkB0okxUkr4Fxzbf8AXa+CfT3T3VXTn1X/AKH9Us5Ukx1CGwF9tjfyPHjEeOKMaiyilkvaNTy+JNFQg1WFTIg38CwA+R974VetWIzeijB3WkkIsPHcG1v0wSizXMYcilqny56XMGqS5pZ43AALi/qIAPpueecB+sZops/pjDMkiLRupZGDAHucXHn/ADxhgnz2aW00Bq//AOgqTc/7JvPwcZ4GAMhHIQ7/ALY0KsDPl86opZjA1lAuSdPtjOYoppTZVLFjpAA/Nxtt5xv9OqTsyZX1RYoWBWBmfbuAknwNW+N+r62hjdIauzroM6MTqNkF7jfn23+POM4zLoahoo6AU81S0gmELoxUXfSGO/ABZrfYY+5jXLLR18Urk1CwMIy4Ui7Mitv521E/YX98LmxrLT+hscnBMOdUSXzyrNz+GqB9t9lBP+OBlbBmdPT/AFMWU1EsJTW0q2IA+QDcW8343vhSrM9KRSxBye4CADYtH6QoseCLf+cadXSZXlL01Bm6qUlhhvIxAUhhYBri+3B9XkG1jgQxcVbH58paEaqkzG0crsIIpVZk0kCwBsbk8G482uDte+IO0rKZFLzx32kLAD5uTxvfxvjQqrJMhjpJ6qjpFlkjjLrHSTvqcjwpBO54/wDGPrdAZDmGYTUsdVnFHU09OkzyB0KWYA2B5JF/I8c4pGmUyS9tfsQ8tnhWtjp3WNpJVKlSe2EHJZpG8WB8234wz5XklBPFUxvBNHPrjVP9aGoarjUrox9JuOT7cY6fp3LaWTIJIa+eqoM3l0AVEQjdBcKD8EE3N9tvkWNZNkHT9Jnz9nMGae40odXbdmPvwSTpNvddr46ZDm35FGu6OlDh6DsxaVZpUeXXe2n4H9b8+DgfmGWTZblbZgfXBGVUm9jqJsRbgc+1/fDDnKPlnWKVmZ008Hbpn+nSO0ofkAEqbi5uLeOcQ5hmcnVlJJkkVNT08s1pY3aZiraD/wAvtf8AYfOCp12K8flEnTGeyR9GjJ66Du0tVDLGzrMRJZywJBII9+RhkbqkMuUxUNXNRLTMqVP1MYfvxgAWut7HY+BzjOYO9lmYwZcJIpI2cHvqdSi4sRuo3DKTv4Ft+cXKyqSmjsXUylB+TybC5FhsOd8RnPIpd9m/Fiwzxp+UNP8AaZmDZrR5bOkanLHqo+zMRZ5f9osgIJvYAKRcC9zgj1N/Z3T11A1Z09F2MyhkXs6ZSFKKb2Hgtfg3/XC1XZxBWdBJR088ImpKyKRu8SumMkWsTsdybg+L4ZE6+p8lK06UUtWyEtUNBEbhDuo4ANibXv4O2LxttNmHJSbii3kWZZrPkRr5vpaysAREjidO5OpsGJs+zDc20jjjCbU9M9QdNmpp6DKZMygushkWnJDNpB02G4tcA725/StS5dlWYdPVlZENOYd+KOCmeNkdRqUNbfS1wb77ix42wyT9J51lnUKVnS1NXrDCo0vWTJYtYg7X3X2Fr/NrDFEkuiEnKtkfTGXNnGXSSTdO5WuYUcgiZpFkp5AbACTZGDWPOw9zimcv6d6fTL8vzuNJqqKCVqienneRxKGHbUEWXdWO1r7b28rud9aZ9LXimrqyq1xSskg2jKsCVIGm3nY/rhcr68pO8krszG7HUSb352/7/wAzVgT8ljMCZ6irzOlp5TSS1GiEkXZifyqfcgeBe2BdRl9fJVMlanZKNZkc/kPtb3wa6VzSroBpliWWlEwqIopGI0SAg61PjgX2sbDbbF3OKjL62omrTFJBVyyayWk1qDY3YKEvwLn5POF5u+JeOH+qXQBho4KO5dtcluSNOkfbEM9UodJrssjcW5AHnBHNKWTKaChqmOpcwQywvvdlBtc/12xDkvT9Xm1PLU0dVQJIJO2PqKlYjxf0355wL8s6cl1EcsuynLMyp6WuOZz5HVIUbsGGyq6gDUpaxsxGrnyR4w2RHOXIWl6qy6qJGwliS5/YthQyeD+0DJpoKaSKrrKKJN6eGeNj2+BYkHj9sSZhV57W0IoszpWpZaqoYF56aOPtQLZtXcXljwbAbA+4xinBzlqS/wAFseRRVNDBnXUuddNoj18uVTdxgqCFX1G/wNP/AGcSZV1m+aySU1blsUkawySsQ7NcIpbgg+1udsZnW1gzXNFMJY0VGNECvy2/5j8k7/sMP/SeRCahrazLM0jnVqWWGaneExukhiYKCbkWu1wfIH3s6wpJFXPW0Aurr1mewGgg7KVFDBIIlfYawWYtb4tc+w/TA2gqaOKJPpIKiaocXjhgUrZRy7kDk7ekXAAF/fEX9oMlXl2fUqKxWaloadJCjDa8YuB8WJ/fFDpLN8wy3MErISVKQSxIzcAspC/cBrE/AONiqKtmRt5GoRGDqfqCvp8vQVBkjqJXWQRTOJLWt6j6Qb8C2/PxheosynrDNNKsepwUJ07b7sR7Hj7fpg51hWx9TS5dLUBo2pqbRLpsvckLEkj2HG3wcLshiQiKnTREvze598S5Jx0aYemmtzJ62GGsA1QKLIoudySBa9xbk72+eTj3mlXJPUpVVUztBF6Y0kOooLnSL+QLn2xSkmnCWi0lr7asVays7lPHf0uGOoEfp/if2w0bYJ+3jTpbDdJLTVBa0sSnQWQsn57cAcfG99sMOWVueiyxZuyKo9OrMLD9NziTIM5r8noTBlktNUUJcNH3YAyldK77i4J8jBX/AEiSq0vVdP5RU38/TWJ29wx/uwGopie9OXaAmYz18tVHU1sxrRTIY4I2qUfts35rfJ4G3/Qpk1LBLUlsxktHIGSRJI3JWQxmym2kk3HvziyavIZn0S9KIrXsDBUSL/0x5J6S1Fkpc2pXuSXgqVNj+oxz35EcoPtDDQdV046grIKzM6Ncq7aCnBGlzIFjBvffw+BfUkuWV+eJXU1RWhUh7STZfGhVvLX3Nze3I2xSTLelKqQdrN80hdjxPEX3/Rhj5V19B0/UNlLVU9SsQDxy9q1lbfTzfm5398I4vsPwapCzT5hTU5pqaqp6R6lY+6krq5lW9zcuOTc8WIH6mx6LL06jySvqqGJO9AA5pZTa43OzCw4U22++Ox2GyQSXLyBZZU14BfS9RLlWZNJVJPHTwofwy6MGBAHFm3+/sMMNYctrs2op5aQxU8amOeClOjvMQbPtYXBAHFt+LbY7HY5yfGwxipK2fMwigSjhqcrnfuRVKpPSyj0JGAWLAgeLAW/6YOwzZjF1JWZnRSwml7AV6Yu6hSFRbgbg8f1x2Ox0ZOwTijG+o6wVef1NREkQeZ0llMerT3CqNIRq3sX1n9ceMrjp5s8ojXQfUwl11xaiupb7i4++Ox2LPoh1Ie5elw+ZyxpSRLQxysn1MNQxZAob8yOu5JB4PnGbViSR3MxZZDJ+W9yBbi/6++Ox2M2PI5SaZomtbNb6bk6dzehy7Lqqlp6ieGnVFjnpgSLAXsbWHzY74LS9GdOzR6BlkaLbYRSOu5+Lkf0x2Ox5vqZSxzqLZsjCKXRVl6GymNWlpTVRuiEoFnC3IHGrTcfffCxUdG9STyd2XTWPwp+rLaR7DXaw/vx2OxT0+WXG2Jk0As0iqsmnakr6eWGpeK8frVtHqA1XBPjUPe5BxY6Iz6TLs5q6p9stkVo6pgL6Rp9JA5uCPHgn3x2Ox6K/CzG8kpPYU/tGhyvM6VMygrGTMiIlaPS+mZbADxYEC2/BA4wsU1EKEOzVBqD5bcA7c2O/747HYlyfFI9HDigpcv0Hj03mk9CZUCRtIUEas9mk1MF2IuByOf6YVJEaF2jkFmU6Sp/lOOx2Mno88sjal4KZN0zzgVVuJpAAu21vffHY7HpY+zB6pukhj6Tz+ojqIculcGmJIiJW5Q+BsRtfDf01XJ/pLWw5g4lgUoI4GB037YueDvx+t8djsLJL3P7f7J494/8AvoI1CQ/xcxNGiI85KwrEhOjVewNrbCwwO6vSnjzhKekjaGKMX0kkklgfk8Kp/wDl8Y7HYTDBKw5ptpFSikvUxLIqka9rAAjxzbA7qLNZcyrxUQ07wQBjCO6ymzKL7BfcFftjsdi6VklJxlo//9k="/>
          <p:cNvSpPr>
            <a:spLocks noChangeAspect="1" noChangeArrowheads="1"/>
          </p:cNvSpPr>
          <p:nvPr/>
        </p:nvSpPr>
        <p:spPr bwMode="auto">
          <a:xfrm>
            <a:off x="155575" y="-884238"/>
            <a:ext cx="2466975" cy="1847851"/>
          </a:xfrm>
          <a:prstGeom prst="rect">
            <a:avLst/>
          </a:prstGeom>
          <a:noFill/>
          <a:ln w="9525">
            <a:noFill/>
            <a:miter lim="800000"/>
            <a:headEnd/>
            <a:tailEnd/>
          </a:ln>
        </p:spPr>
        <p:txBody>
          <a:bodyPr/>
          <a:lstStyle/>
          <a:p>
            <a:endParaRPr lang="es-ES_tradnl">
              <a:latin typeface="Calibri" pitchFamily="34" charset="0"/>
            </a:endParaRPr>
          </a:p>
        </p:txBody>
      </p:sp>
      <p:sp>
        <p:nvSpPr>
          <p:cNvPr id="26639" name="AutoShape 14" descr="data:image/jpg;base64,/9j/4AAQSkZJRgABAQAAAQABAAD/2wBDAAkGBwgHBgkIBwgKCgkLDRYPDQwMDRsUFRAWIB0iIiAdHx8kKDQsJCYxJx8fLT0tMTU3Ojo6Iys/RD84QzQ5Ojf/2wBDAQoKCg0MDRoPDxo3JR8lNzc3Nzc3Nzc3Nzc3Nzc3Nzc3Nzc3Nzc3Nzc3Nzc3Nzc3Nzc3Nzc3Nzc3Nzc3Nzc3Nzf/wAARCACnAN8DASIAAhEBAxEB/8QAHAAAAgIDAQEAAAAAAAAAAAAABQYDBAECBwAI/8QARBAAAgEDAwIEAwUGAwYEBwAAAQIDAAQRBRIhMUEGE1FhInGBFDKRobEHFSNCwdEkUvAlYnKC4fEWM1OSJjRDVJOisv/EABoBAAMBAQEBAAAAAAAAAAAAAAABAgMEBQb/xAAjEQEBAAICAgICAwEAAAAAAAAAAQIRITEEEgNBIjIjQlFx/9oADAMBAAIRAxEAPwA6qVsFrcLWwXmvfeI0C1ttrfbWdtOEj217bUmKwRTNERWCKkIrBGBzxkd6Vs+x/wAR4PBHzFCdT1NYopFtCrSJnc5+6hH6modV1hTvitn2qvDyjv7L/eli4lclo1yAxz5Z6fWvM8ny9fhg9Hx/E/tm0uJt7kvKS7c4I5b5mqcAeWTzHVFwcbcdMVPZb5GM7KCAM9MirVvCVHxJuYMT7DmvOmO3fvSvbRF/OnmIyzBenYE9qt7Ao82YbIYxywH4UR0vSLm/k/hLkBstIR8KU2W2m2dtZHTrhlmiMpa4aXAywUbcD27fPmn0J2TJbS8lsIplgK2zj+Gi/ekGcZPoMn8qcriUT3mlgpuWSxw5DHClCQQce5NZuLe4u7KT91gwtbxBrdRH8JYZA5PbpxSTp/jG4ivrmXVLcSSsvkhXYhE56Fcduvap0dpv1rUzYLC0fxvIGYA9FUAZPt1A+tS6U91fWKy744lkfcuEI2pnsD3+frSzFrKXd4t+heeSNwPKKlVAGeMdsk5oxp+opaWtnBukQAEk5yCM8Zb0+XpQRgX+Cnxjc5/ygDjOPr1qjbyy3MGY2geYMdxjB2gbsYB7+lXrGZLi2EsUiy7j8ThSAexwPTj61DDHwqRECJCChQ8NySQcdulAUpLS3XWjcXMivMV228bMMIO5APX1opKAHJXmTuT25/1xQLS9Ku4r1Lu+kWS53MxIGQM+noB6Uc2hSTnk8Y+VAYZtyBNowO/eonHI4Bz1qQIzkANgd62mUCMHvikFaePn6D61BKFXKgdKnmlATcThemahW1u53DRRFI2X/wA2U4A+Q6mgInGYziolhZzuSMuMdc4FWJ57S3bywGu5V4OOFodd3VzJw8ywKPuonAH96DGwtbBa2ArYCvpXzzXFYxUmKwRQSPFYIqTFaSusUbSSMFVQSzHoBRbJOVSW3UaOVRSzsFUckk4GKWdb1WSaJkttywtxkfek+XtWNT1tLxH8vHkYyAT973b+1Lcl1I90yKjBSOue1eT5Pl3L8MOnp+N4sx/LJnzDPOVZ1LAYBzwgH9ahhV1tHuCrOxyAM8tziprNFlkllRSg3kAEYxgUR0yyOoXkNmCELZBJyAMAk8/TpXHMfuu236ijYiYQrF5flHG3B+XWm/S/CsjSS/b5BEsTbSgbJZuPw60uaVp9/rN1bmGAELtYAHCrk/zH6dOtdHjuI/Ov5i6ND9pcqQOBjr/el7FpMFhtbTCKI4EU7VWhFxvTSb3Ubi3cSedsjj83nHHU9u+QOuAO1CtV8Sz3c8VvYxOqkjcwXLNk8Y9M0xaxZmLQ9pAZ1wCV7E/eJ+pJ+tGv9Cv4U1mXUjJby5WRUWSP3BOTn1I9qz4k8Madfxz3s8TLKo3u8agFx6ADv2zS9aXQtp45ImCtFjaQOtEdc8QXGoZtrISQxPtQon33JyMEjt7D60+ivYbpdnoaWV1EBsu/IciBmBB4JGABzx6mlm41Vo5v3fcZMQ4RwcFBkcH268V7VIfsF6sKxhGRypZcjOOOlUdQRW1BtwBBxQZ58OXc0lxHAHzDHnzFX7p3Dgf1+tMqRpCiBBtUABcelUvDcMY0a2YQIrmNTxjp86IsuSAOeOBU0NGHw7hwayVJbp1x05NaTSZCxQgvI3ZVzW88ckEaiRlV34Kgg7R7/wCj8qQal1i+JyADxgnmsCOW4XeFEcI+9I56f2qtOFgk3KAZCOXk5YfIDnHtx+dCNW8RQW5UzObqTGUUYCj15Pwj6c0wOySwQEGDNxIBw7Z2D6+v0obqWs28RKXUxZ24EKHv8hnP1oQ9/qVzYXF86rb2yRM0aL95yeB79cc8VRgXyra+jig3yBQplZcsZGOCu71wOcUtDS+l3JcIxhMcEaqCd3LY9QOnTJ79KpTlJwZId7qCcu4GW/H0xU2iabfpnz02KRsAyMe+ccYq7JAFx5ZaWXOAkaErnrg49gaZwzAVnFbhazivpHzyPFeIrciobq4itYjJK2AOi929hSyymM3Txlt1GJ5Y4IjJKdqg8k/096T9a1mR3OfgRei46ehPv7VFrOqvc3G8yHMYOEj5VR/U+9BlaVpvMdjwu4exz0x3rx/J8rL5L649PV8fxccJ7ZdsMXnjVo85aUAL/mz3q1DaF5ySSSFCgnsATW9jaStHDGFBwu4lfxJA+vWrt1pF41zbWdgvnNPEJZFT/jI5b/L8PXjPyrlkkdmxHRvDstzIGmPlQEBiw6tuGePoetXp5rTS/EsClVhs7e3O+T/iVs/Mk4FF7MG3QRkqzoFiJU5B2ooOPUZzzSj4yuRNqY8jO6IATFeufn7Zo3tOkd7rk91AtlpUL2OmplcIMSOPc9uOvt61Ti1O5NsdOgjWO3kUARIvLnGWOepzVVJSxRslzGwW3jlxt68/jkfQ1JaSS73lAy7DBY54PoPTPP0p6M3eFNGjtf8AausXEUUccQaJN2AnTknp07da313xV9tV7fSlIgAJ3suC+30B4Ax9aTVnkuYi1xMVISTyQ5+8Vx90duSefY1l9Ue33RW0YEZTYzyKGbBADEZ4HI9+D1oSL2FpNOY3lxFE0DTNI4zkZwMfNsD/ALUZ0OytjfRzRuQlpGjOxPEzbs5Ge2cj6UlT6tJKFje9k8sKqhVkbG0cY4/TFSWl/IJStrqU0ayBcbi4Xgnjk9Kej3pv4sXOpSyZPwynr15agt8f8Sf+EVa1Rp5hPJK7Nlz8QOd3PXpmqV9DcBBMduwr27UpYd2e/BWoy3lqLM/GYR8PupPc+xz/AKFNoa3UuWl8xl42RHPPz/1865p4NEVvGt5JMzyS/wAMQDoRnv3/ANe9ONlNPfyEYWKMgbcHkg9+OlTld0p0tXWovCDHE0dpCOD5eGdv+Y/2qmu7zAYoyCRkytkk/U8/oKsX9nHbrEQzbVcmRiMnrxj9KvIqpACEy2wE5PU+uPWpMo3YtxNKl7cMQX2eQx4bIGOB3P8ASqstreygXFvFxkrGQoyO3A9OOvtTXqCgMnmQZ87O1Mqm5gM4yfYn8KoTxXT27NcTC1RiUWO3A3OeeNxGeevAFUEBhFtC51O6iSSTbuBO48dsDqR0rKu8Bih0+y2gc+bPwBuzyVHJJ9+2KvW1tFBGnkRZBJd2Jyc88k559O/U+lTXKER4DMTuyRjknPWkA4QSyTJJfXLXDdfLxtjHzXuPmaJNKTZRxIn/AJTAiNBtHTHb51AhVuArARRgM+OCT2HvUtrPFHMyzSRp8JH8RgMgHtn6UAVArJHFbYrDpvRl3MuRjcvUV9Fa+fCtZ1ePT0ZFXzJsYGSNqn3pO1fV5Z23FzISmCV6Ad8DtV7xBo95AGd2R4CxVZDyRnpx6+9LqWktxEsagrI68MB6twa8byPl+TLLV4ex4/w/Hjj7TloXZ/OEWWZVVCoOOT1xRWK2hSWH7ShUyFVjjByW5AJ+QPf1qXTNMhtrqyiDxyC5k+N85JAODj8DRi1+xR2sd5tE11BCziKQnYv8ViGPc8kcCsOJHSivilppc0MO0vLdGLf/ADFAAQP74qzJrYsdLsLUoshkgCHbwWXnG4/ooGOtQW9hJq9kkvEf+JYsWHZlG7A+dUNefGov5A3JGmwccDAA/XNANejXDXlrHcSLGGYbfgOB1PGO3UUlakxOp30uB5bSsS2OvPb/AF2pn0G9YaQ8IRkkhjJAIxuB5GPxpeisLm4yTuDF1THI29yT7Y7+tHRKKuXlYSgHHwjaASSFHwj09PpW63r2qeXGVZlHO8blU4Izj1wfp+VEPEsdvpgRYiBPLEBgLgKB/Mf6D19qUjJcXrG3skbaTgu3f1JJ/U0ytS3N4oZvLjQE8ZX+9VlLzuNxZnbooXJx8vT3q7bafFFn7RNvdTkpEcj/AN1TecIlPlokSA5Cx9fx7/WptPSBLLymYXO1Np4AZWLfLsPzrJfYcRFV9dxyzfPNamfzEYgY5xkcn61CFIkLMMLnhvWnJafESXEjiIsWOMHtQ+6vJHCwxuQpX4s1dnYiP4xxgkZ71RRFmlU4xxxU446qrRLw1e/ZbkQyMVikwNxA+Fs/lmutaZbLGqiNWyB8Tgfe+tcaMZj7Uyv431HSfDhS3SNriEqI3lXcNh7Hnkjt7VVjOOnLboqZnwE2ncxOAPXJpe1jxt4c0oMjXQuJkyNlsN59OvQdfWuQX+ta7rxBv7+Z42GVTdtQewUYFD47NG++5O/Kkr2ODR6l7O/6zKbiLSLjygsTXcRBzzh1IH/9Cop1VMl1DmFupxgYyDUE8gm8GaZdlciFbeYnOSQpX0oNdaml6Jt0DuZWykLgEDBPPPHcdfSlpVGYrqGWIbZYzjk7XBxWt9dxwwF3cICPhyuSx7cdRQNNRfTIN93PFBDkFI26gA5PTqTz06UIuNda/mj8izmuWKt5bSS+WBjqcHt9aJCE73VZZLr7FFK0aqgLlF3SNnjI7Cgl3JHKzw3DrbYUGR5XySDjbyT6iiUVr4ku4Gkt9PihiwT5iRsw4GeTwO3rmlvWZ3h8RssjjZLChDKgzgru78dc1Wht2sCs4rfFYxXu7eDoG8UQtJo8xUZMfx9+w9aRtDSW9kEMRVI/KYSyOMqnw45x1OCePlXQfEgxoN8c4/hH60E0mCK00GGcxkuIt+Ou3nIwPng59q8nyr/JXreJP41fTPsza7BBYrI0ForANJjJIzk4HTJPAqtFFKdZAd2O+Qx7eihM9BjtwKLeH4I44ZbgxbfiyCQM4HOf1qjoSNe6j9oKjbG7MQQc8iuZ0miGOKzt2SIbVVfhApNi0i5u5FRkKDAMjHryOfr04pyKls4HQ+uO9apGwbIA2gdAP60bNW03TksLdgXMsj43ErzwMAfIVMsfOwIdxJYqBzirTvCseSd57KrYz9f7VQvNQuIVCQwqN2cn7vH15P1pbJQ17w7Y6iDNJIqXOAWGSVxjGCegpO1OF7aQRqU8s8r5f3T78fOuiW9sY7ppbqQyKEARGwFU9zj1pW8S2iB5LgXUZBk5jDZ2AcDp3+Zo7vJlJ5HZXVfhz0wOtYghkOA68ntU1zdWiykgNnuNtafvGLGAxHsKq5THoSWpBZxoPhYg5yRiphNEhRBEzuxwPixz7n/tVFrtmztBx61tYJK2oWbyfc+0Rkg/8Qqfe0/WTtHqFxI5cPEjbQRkcg/WqVqxZkPlhRim7x3bpFr2oKihQWJwBjqKVrNchM8jFVJyK2lXdLuweFxnPFaao27SZV25xHz8xVi5yDt7GtLxC2nzhBxsPy6VbPstWdxNIu1QCezHpu9MVcitZnYmViu1cSKDjBz19x17UNtpGVyVJHbA44olZt5skchnCAAB2I5x746/9qKiOwaQxf8AZgse8kxWT4YnJOwkj9BQ650ySytprreyO4KWzHB35RiD145HpRPwCiXPgl4VCYZp0OF/zEnp/wAwqrqV3Yy6FpMUkx+0RiGV4lHJUjacnsOTUTtp9JvAfgzStb0iHWNUee5nmPO+TJyOuT179sV0C00nTbI/4axgQj+YruP4mkP9m2tw6b4bezuY7h5Yp3CrFEWzg4PPQdupq/qX7QILbcoS2tyv/wBzcAv/AOxMn8xVys7KeJGDKVl+6RjBOOK+dPGES2mpadLITxA0TY9Y2ZKcL3x3d3m9bWW9nzkBbG2ESn/mO5vwxST4pa/vpba2nsTAyKZVG4yOd5ySxPPJyaNzo5HbNMvI9RsYbuEEJKoIB6g9x+NWsfPFc00bxTfm3iRJYRHGvKBeBx+nfmr0/iTUAlvdTTJ8ExwI/hEiHkAjHpnmu++ThO3nzxc8ujJ4vbZ4fuvUgD8TVa0iWXSoYyud0Cxk/QEmhOraxNq3hae4ljRP8UsShCeQMHv86Y7SMpZw4QoojUbmOB0FcPzZzLO2O/4cLhhqsW1rHDbiAKMD09axp9hDYo6W0ZUOxLtu+nJPSvS3sURULmRyTwBwf9f6FaXEl7KnmSjykOQoLAY/tWO2yW6aBFKy/wAUZBKqeODke5xj2qFZ2uiQ+5UBwAoH6dB+tQ2wt7mZ41uY2EalmJ5UfNunvgZ+lb2uoaPcSyW1jfreXESq8nlH4V+NV+8OM8+tLkJIkkSVHZlbccgMdzNjsAOT9BVmcIkb3OozxWsIOGaZguP7VjTr22e3kdNscasyZJAOMjOT1PSlL9rzLJoenBgCr3Zbg5JG2nohyPxDompDULLS5vtU0FrJI8oQhCPn3oNrVgL9tUkRAnkmR1YDC4BA2qB06n8KXP2dRgS62wj+H93ONzD7xzXRNW0mGCx1W6iJ/iQMGXPGSy5wPpRrVOXhx2SNWmP392D1aoxNbRTHznwwGAoBJ/Krd2p+0E/7poRe/wDzy9srzj50SHleF6TVNiE29szYGd0jAD8OtV7fU7qS9gJk2p50Z2px/MKw0aiNiMHKkc9elUrckSQnuHUj8RV6jO2umePdp8RXu7PxAH8qTEJiiDA8gdKefHUSnxBKcD4o1b8qSXUIrZGeTx9aU7X9NopmuU3FcbTjPaugW3hywbwTdXe1Z7mS1eRJACNnHQD1HIpZ/Z9Zx33iCR5Uiliit2MiOMjJIAP511O9j36RdQKMJ9ncBRwB8J4oyy5KR8029uZAWyNoOG9QMdcfWr9vavEcliB/MOApHTgnHrUUEkiKyRryr889u+anjE0jAphWyGVgOSPTP9z2qts3Xv2VMRolyivuH2rIBOdgKL378Cs2GhJq2mPG1yIdrSW7nZ94I7bcH60F/ZLuMmohSGEgjkyWxg8g4H1p20AFv3hCxBMN/LgegYhv6mo+1/Rau/DNuxmhuJ764aNSyo0+yMk8gbR0GfasyeFNKilglt7byHUjJz5nfOQG4yemfaiHiaeawu4WtSY3uyI5JFGeg7fhQxri83QJcu4jkLIuMErxtznjP50cgRbVz5D3EUJWISCNGxw/QcenXr86FHTjea8bud0UFAHfqowMBRj8/nWuqWslpY6RawSfw0LtNKx6Aep+prXSGEt80Qy8eCx2kDn0waPoywLC6026gvf4T4YNsb4Mj0PNSyXL3mxCGRi2BtJIzjtmp4YifPkurmUSx5EUSJlW+foOvPtVrR1jjnIvW/gYLbtzZB9MDqOO/rW3DGccjGrILRNH01498E0wkePldz8ADPzphtIbjULV57lmiHxbI1U5wO5z/X8KX/EMbf8AiHRh5jSOQWHAXHPAGK11G8vU8VaHp0U0kNq0ZkkhQ4Vid/LY68CsZGw3AvlN9onhYx20bMzN1YYzwB8u5qrofiSHxMsvkWjW9vDKqr5jZZwyN27dKIanIY9Fv2JBK2smT/ymlX9mKRGxuGj3bvOUZPfEZ/vROg3hDfuXxHu+EQ2ciFdvr0/IUN/ZzbmCa+ZlC7ooVHv/ABV/tTf4m2R+GNbIjVd9uxwB34FJXgl51i1OVPNEi/ZyoAJORKDwPpTg3yYLS2v54ZpLKyu5rQM8pkOI48/zYzyR1oZ48uxd+E/D91GpBklJAc5C/B69zTlp/iMR+GY9LtrKeeZbZkkMKs6qSG7gY/Okrx5atY+DvDsEwZRHIQy/zfczReCn2rfs5kZp9YLEkjT2wpXp8X+hXUNXZX8N37RkNmFhn15Fcy/Zx5KtrShD8VgQSeM84x7da6bqkAh8N30UCjYsRAAPCgUr2J1HF71P4/P+Wg98uL1M/wCU45x3o9eookj6twR+VBtR4voc+hpYry6SRo3ltkLjafc9KEjgA+gzTDZQPfXAtbZd80ittQHk4Uk/pSzLLhMd9p/SrZV2Hx8P9vg+sCmkOYD4+D980/ePsHV7ZweXtUpDuPhMgXqJM1P9ms/U7fslMJk1GIAF2RG98Akf1roMkUflOhXhlI6+uRXPP2UMWurmL7jtAcEDk4dT/WujXssEEavNN5Sj4dzuFGfrRe0Tt8zyq0V3ceXGdySEKM9RnnH4GrFra3d0xW1UOV4RogWHuCRnGMV12VvB+l3SLaQWLzyszN5MRuHz687sGp5/ECtZulrp+pNvTCAWxUfqMUew9YAfs20vUdMv7ua7trlLeeDaheLbyGHY+ozTdoa7dX1zqN0kT/jH/wBKqDXNTd9tvoEnKj+JNcom6pdLkv0vLy+1CG1ga48tREk2/YFB5JA9x+FLs+poR1hVeOOUkr5cvYf5gRQ6FIbqRcwnaArLlRnJycDHpircs5m/hucpkHAjJ6VHtdV27n2jsFxmggTxBaTXbNbQMrSIqyqhIOFPDD5n39ao6fFeabaTzrbvNNK4jSHcowByWOfwpijgiiLLDEVHBPRRn6VphSzZiyQexP8AWmJSNqIl0+7WFllZ2BIwOCOCMEdanhtDdvGJxMucEBcjPpmjN34Y1Hw/o8tzrMizSSsIh5Z3hRncOeCOhpU0yK7+3QCNbjZ56qDhsY3Vetlh1yafEDtF4lsmjG547V2Ax8/7VVWV7vx3pszggLYhnB6A7H/vRC/eI+Nx57Kix2pyzDHXP96h/d9yPGbav5QWyisgFcn73wgcD61MMb8Syn/w7qjDABtJOnbj/rS3+zMomnTGIkq07ZLDniMc/gaK395b6vpV/ZLKlu01uRvl4AyQO3JPTih1lbx+GtJ8u3uzLIzswZ0K84QcZ7YzUzoxnxewTwrqxQEkwcZ93Wlj9m9xIWvXLE5kgHTr8TH+lMlpNDqXh+5gvla5LZMkfmKmF3A8kkADit7WO000yxx2tpYpE6ySf4gM4GCBwM9c+tH0NcmWzktlMsSum5CpMf8A6fHTHbvSX+03Tr/V4NOg061luXSZ2YRoWxx1OPeq7zpNqE08fmt5jbsA4OO3f2HX1NX7jVdWnlUQ3cUEatkqsQ3dM+p70UaCfBnhnVNJbUp7+JY0ezZVBdTnnPTOelOeo6jDcWOp2kO1ytqzl1bgZbp/r1pQS81S489bnU7gqRtkKcBh3wBxjH16UctWLWF/8CL/AINz8BznlcfpQNOf3QO+PGO/t2oJqzYvIeFJwRg/MUW1CVA6fGARkkdxjihOr20j3dsFSVZX+Da6/eYtxjjjjbSxi8jJ4BEieI7YkphklUhVxwY26H6Vz6RQC6nqAQKdfB941trNrIY98iF8xBgCTsYYz9aSpz/Gl/4mH5mtGNdj8c/FdaZIOrWadfkKRbl/4kwOc7h0FO3jNx9k0KTu1hEf/wBFpFuWbzpOOCRzUX9ms/Uf8A3DQ+JIERiBIkgPJ/y5/oK6Te29vd25ju7f7RHkErJyCa5foMDWXiLTsXCPIzLvVVOF3D179cV0WSYW8bTSS7I0Ultwp3tEja3tbK2yYLOKD1MSgH8cZqyFd0ZlwVPctx+Hal7TfEGm68bm3geYPH97KYyM9R2qzbWdnZPcSxec7SkFi8hPT0Hb6UrC+xOL4F28kjoV5qfMp58tsepXFDoLrBIAY8cAueKsboyoAZQ57bTRILtLI5QkshBAyfiqo0odhuzj1LVmWJs9Sc9cDFatgHacH2BzQGXSAgBScexOf1qGSGIEbUJ9cnFZBG7aqc+tYlV2wQAPnT2IIHxhA4CvcBgMcM2f1rK+JoLl0hjljLuwXnBzXKRcxnjzV/8AcKOeD0hu9aibzlCQ/GQoBPSu3KYyVy4+20XiiT/4wmIBykSqM8/yCtRdztI8jzOS8XlHLYG3p0+QoklppmpeJdVu768eGOOQRwxhlDNwBk5+VX49P8Pcn94T7DxkyIMc57/KuJ1zoAjnaOPcu34jjBboQf1raWeSZSZnE0xZmLynfnJ56j5fhTD+7vDzQmKK7nkz2WVDj34qa30PRJIkJlnU84/jAcfKltRT8zEOJAAgGB8I49KIQRHzGAaKFJW5YDHU5zR6TSfD6oyL5zljjAnBP61PBpegOihkf4cDDXHPp60bGy35ULXW2RyUKsS3cn0/TnpzUki2gmKA3EkiIdoRxgnr1+VK2nfZZJJ1mXJDuVJPOM9+eetEkXT967YtshhQZD4yWA/3u+aZey6CWikYOFTzFDEA8d8e/GeaJ6NcQSpfRB87rV8c5YDI6D19MdaX2m04b45LWMxshYjywQxIBB69eW/GrOrPB+6rnyFSEC23ARrjdhN2Dj3GaBsL8QQ6NDDaz2ReO8KK81rOMq2Tn4mJ4b1UcfLFWHvAlvpV3NNbStb3M10/u2chBk85bA+Sk+lIVy8q3soAHLYXIzhewqS9mcgRiRjGq/AD+f8AetJGOPHZo8KyKNctXabjzMYwOQQR/Wk+4jd7uYJgguwBz6k0waBOY9RtWZ8YIOc453gZ/Os6NpiXOozTXEh8uO78oRrxnPJPPbFTOF27N/ii+tptN0aJXzJBbLBKpUgo6Iu5eR2pb0E2dxq0rXCC4giheV4iWXcVXgE+hJB/71Y1uCJY7lowMiNWzhcZ8wjPA9qEaKyxazbN5ckwnDq0SsBuJUgdeOuDz2FHGz9ro5aqYYb/APetpBEvMbyKMMqKoGcZGVOcnHYVv+0PXJtK0e3+yujfvDcRuQt/DwDxnjuKUptShvZL3B8sOxkCueBlh8PqeP61c8aQ3GqaNYSlo0isIwmRG33WC7SxHTkEZ74o42JbYj8MazJo+qW0cTwtaXDIk0ZUYUtwpB4PB684x+NNPirxGNHnt1e2LvPggKwUBfxPPIrmKRNIsUCtgyyIqsGyM5HfpRDxdeXDzQpfzNNeR/C0vA244xgDHrRY0zk7jrtnZPcwxXEdwmyVAwIYdCM0TjsmCgB0YjvvJP5Gk3wF4quL/R0tZWjEtqoXoMun8p6/T6UxNfzuGwWznplcD86xu5dJ4oiLMsSC+OedkLH86w1mcjeZSc/+gc0LF/eLwJ2UegYCsm7u2IJuWyO++nstL0thIU3IkxJ9Ux/Sq0lo+SJI2wDwGGP7VQnurggqbqX/APIRVdb64UYMjE56s5yaZyBWkeHtN1YgWelszFWYB328D60b8OW1lbzuLXTxbzqp3sMY28AD8cmrs9trmi6JFPbaiky+TGo82IeZHuwMKfQZ9fpQrw0rLdXMxndwY1UKVwAckk1dtL2+gHTfMk1O/YIrkznaSe+GNELmKKOOMMjE7UYgEd+n61X8IRvNNfyOQR5mFIHOecn86IXdk0skcCuFl8rC55DEdB7CpON9DRGllYI68AfEf7UX+xiVkCxqzMwXp60L8Pp5cc3nNjDDeWPTijOkzMNXjiwoXzUbOev09uKWgDX9tGt1JDHMwRgJAyxkbgVHvnsagtbe2eUrv8wuRgeUTggf9aPvZGS4truJF2G2VXy/Q88cdePap9J0O3e7RWmnRpUKko+3HupHOeO9A3w5XY2kyySNIo2hW4PB75/Mii8emgYYxO5VlOAuSfuAgntyGrpF14Uncr9l1q6RRj4ZkWTP14/TtQ+68Kayu4xXenXBx/8AUt9hPOeSOO5p+ySHdWEkek3Uw8xPLgyV2kHI29aJazppg0u+bIOyGX4t33cREentRt/D/iRhJA9jZ+UyNk+a2GPoDu46ntUV9Z688UqXuizmKQfEbeYPk5JPUcDmj2g1XK5LRZtYjgIiJd8H+MoH3j/N0BxW/iHTIdPhs5IGDeapDYmV/iDMM8dOAP17033WmWh1COeW31O1uo5xOZHtAzHAGATwSBjP1PtWPES6brcEUJu4rURuGG6zYMRg5XIPuT8zVe0T60CtNLgljtnj8/8AiW4kH+ITk+Ygx04HJ469Pei40vyXaZPtCG4vlZmZkcnI/lwMA8+mKl0yys7SKKLztLulSMrukJjYgurd065A59M+tXpCwtwttFpiuJUmAW8wCwx2I44+vvT2ATVNOkW2uVELII7YIx2YGRM4yB6cfkaXrEPHf2JVgpL9W49D+ldFnS5vpGWWCNYZNsbMl0jEIZWkZunPLEYx09aWl8OoNUsUu4r2O1En+ImXBCrgAncM9QD2PWgFy6iMt3I9tE2wupGT3PH5k08agJLXww9hNBKs11CFVR0LIzDAx15IqkLbStK1O3mtbhZIkGJlndRghWJI4H+7j5fgT1vXdNuRbhJhC9s8jLsKt958jgHoMn8KXJywgafZXdpehJoJoW2u+dhOQQdvGQMH1/tWuqQpNq8n277SVXPxwrknjjCtjjPvRebVLf7dHLBMVQqVkDIW3Esx4x0AUjih3iKdbx0mt2IZUw4wRuPsfrTm9jfGlfRLyfSpxPbKjnayrJjcMbhwR2/610fTr/8AeFmHsrxllLgMhRCEyRnjrgcn60h6VaL5Bum8x8NtV8HEZPQfI8/hVu3vH028FzFD/CVljcKSoJ6ke/HPzoywt5G9Q76vJLpWlz3cmpQSug2ovlgEsxwOeOKX9K8R3P7nu7q+uGRkmEcSLCrdRk5JHarPiXVIDoMAtrR0S+kYeZKOdowOPTnv7Uu6TdWtsb/Tr63imSSHcqTD7jgjDDnhsH8qiySbV0afDs1/r1q8rXEcUkcm142hjzgdDywP4Ci/7su0AknurSN2ySqwlsDPc5pf0KNYo2S0iBGN7EnBxn1q8Xlc4RzET1bfux9M1My2NX/TH4nvP9iJGrNtZ0yp5wBk/wBKBeFXEVnfbZHcooJJGP5Sa9XqvaJOVbwVO32K6aIZdpstnoOB/SmOOYb13Jko23OB0r1eoaRYGnr9nbePLjY87DlsnnrV63skt7jzFQZdcbyct0xXq9QVZbEQwCdoGMD0q3o5H7wt9owBnPvxXq9Sp/Q8WwFrO7kmvV6oojxJzjtXgeMc4PpXq9SNqDtfGSajmt4J1KzQxuD1DoGB+hFer1BqMnh3RZfv6VaEjuIgMfhVGXwZ4eds/u5VP+7I4H4Zr1eogVH8AeHySwguF74E/H6VWl/Z1ojCRomuVJQhQXB2n16V6vUdClHxJ4Ni8P6RNe3F3JOQVjjwoDZJ9fTAPHNJc6W8ZjeCHcjfd81z6d8Y/I16vVtjdxlZpLDJJNM0cOn2fmDkqELHGc9Xb3x8qsPpWoxRPcPa7IVyzEOg4DY6AnuRXq9VT9pE1Qg80abcjziPLfGzqCfh/v19hUE9/dXVmkMjgxRyF1UDHxN1P5AfQV6vVvlNThGNtujnpsMeu+G47cWT3Bt5sqzFFbcf5d2Qdp465pU8TaXcTaysQVTdT7duxuDnjqcdxXq9WGH5Xl0a/DYvaSz6Ii2+pEidQVYIc8fpUkmv2nBQzYPYoK9Xqm4zHKyJnEf/2Q=="/>
          <p:cNvSpPr>
            <a:spLocks noChangeAspect="1" noChangeArrowheads="1"/>
          </p:cNvSpPr>
          <p:nvPr/>
        </p:nvSpPr>
        <p:spPr bwMode="auto">
          <a:xfrm>
            <a:off x="155575" y="-884238"/>
            <a:ext cx="2466975" cy="1847851"/>
          </a:xfrm>
          <a:prstGeom prst="rect">
            <a:avLst/>
          </a:prstGeom>
          <a:noFill/>
          <a:ln w="9525">
            <a:noFill/>
            <a:miter lim="800000"/>
            <a:headEnd/>
            <a:tailEnd/>
          </a:ln>
        </p:spPr>
        <p:txBody>
          <a:bodyPr/>
          <a:lstStyle/>
          <a:p>
            <a:endParaRPr lang="es-ES_tradnl">
              <a:latin typeface="Calibri" pitchFamily="34" charset="0"/>
            </a:endParaRPr>
          </a:p>
        </p:txBody>
      </p:sp>
      <p:sp>
        <p:nvSpPr>
          <p:cNvPr id="26640" name="AutoShape 20" descr="data:image/jpeg;base64,/9j/4AAQSkZJRgABAQAAAQABAAD/2wCEAAkGBhQSEBUUEhIVFRQVGBYUGBQVFBUUFBQVFBQXFhQVFBQXHCYeFxojGRQUHy8gJCcpLCwsFR4xNTAqNSYrLCkBCQoKDgwOGg8PGiwkHyQsLSwsLCkqLCopLCwsLCwpKSwsKSwsKSwsKSwsLCwsLCksLCwsNSwsLCwsLCwsLCwsKf/AABEIALAAeAMBIgACEQEDEQH/xAAbAAACAgMBAAAAAAAAAAAAAAAEBQMGAAECB//EAEoQAAECAwMGCAoGCAcBAAAAAAEAAgMEEQUhMQYSQVFhcRMigZGhsbPBIyQyVHJzlNHS8BQzUpLC4QcVFkJiY2SydIKDoqO000T/xAAaAQADAQEBAQAAAAAAAAAAAAACAwQBBQAG/8QAKBEAAgICAQQABQUAAAAAAAAAAAECEQMhEgQiMXEyQWHR8BNRgbHh/9oADAMBAAIRAxEAPwCuW7lDNNnJlompgAR44AExFAAbGeAAA6gFA0UGACXxMo5vzuZ9pj9z11lBX6bNXXfSJjt3oaFn1qBgkt0y9RTj/gZZ1vzRfQzcyd8zHwI9NXPJ2Um5iHVseO8imdWajNxJp+/s6FSIULjtJFDUDfU0PzvXrX6NYGax20NI5C/3o8b5WT5VwoaWTZ8Zoo+BEdt+mR3aP4oiPiWbnYwZlvozUUfiT6EFME5TomasqEawmHH6c30ZqO78SDi5PQ/OLSb/AK0X3q9lAT0xSgrSvUiWUFxKi3I0PFWTtoAazFjH8YQv7IA4WtNAjXEjf+ivTplrReaaq1103BIp2YAiUIFXX3gGvQtWa3X2+wLh+fjKPlBkxGhszoVtRK6A+PHbXlDj8hefzNozzXFv6wmHEEiomIxaaaQQ+8L2mdlYTm8eGwgCt4u16KLz3KJksyITCaANQrxnD7Nb6bUOSmuSGQbT4tf2U+JatoD/AOyZ9pmPjUTco5/D6ZM+0x/jTn9XmIaxOK3Q0YneULaMFjSAwUFK41+cFN+oVxwps7blFNNFPpkyTrMxG+NYlzWrENlXH9kegR5AGZjlzRfHj6P577+pNJSzm/ZHMF3OwfGIvrYvaORso1GnZJ4QVJSLWkHMb90J/k3DHAtIAF8TAaorwOhLpcJpk4fF2b4nbRExeBMx1DUwUDClM/lZChlzASXsuIpQA+kbitAuvI7e5V21YpD6i80AaP4gT3FJYuUseICWxWtZfQNYC4gD7TvJ+7yoWPHjF7nsfnGGQS3E0zQ0tPLU1pp2Xhl7Y2ApqTpFpM3VhL4eeWAO0CtLxSpAqMb1UIboRjPjBzw+I8uc1ziWioGaGswZRoAI1uOpL7Uy9lXwTDfnQ4197WEuqDWjIrLxnYc6FsmMYj6mgOAbWha0YCmNO+qTDkxqos8wQ5jmk+UC2oxvFDTaqm7J4MJOfnu1kXgavkK0sh3UKWxIeNU6XgNFXn5NwF1FXZmWcXYVoB0l3uVznmJO2Fx3ei3rep62VxlVCSBZrjiKb1isvAXLS2gv1GW2db4eL6yJ2jkRACinG+Hi+sido5TQVqYprQxlymOTbvFmb4vbxErhlFZOxfFmelG/7EVPi7RNNUOZm0QxtaVovGhb48NEfgHxXVxLSXuNOkXbF6Ta8biG/QV4M+We+IG8M4AhzqeSONjpv8pe5JOhcoWj06Vn28GCL6jPqT9rjCu8UXMpaE0+PGbCa0QRmRHRM7NiQw5vGMPiuuNQHcU4Ai9JrEcWNYHu4RzQLjxRVuHNhyI+x7R4KbqbmvAacQC0tvpXGhrzYLb5Jonri7BIkOFEeCJZ0PMLoj3OhFgESoHBtc51Xil9c0DZVQW1Qw65tHYB4NHA447L+ZWXKi0GOIa0ghgodPGN9K8y85ygmA3jNJrQtzSTQAaQ3RWq9HSCfdI9LsGb4WWhxK1Lm3nWQaE9FVG/BI/0czRdLZrv3XEcjqOF3Km0d3EQTKYbF05FvuS9jeM7k7z3hFxQoJYXv3tH+wHvSCpLaJxDWIkQ1iMxsezf18X1kTtCuoZXE59dF9ZE7QrbSlcqY3joKbEUmT8fxZm+L28RBGIubFjUl274naxE/GyfKvBrKefzYMQ1wa49Fy8dmiW3k4UP+Uijl6HlxO5sAivlua3nNT0BefT0Quca6ainSB1plXsnm6dFnsSfz4QvBpQaQgMorSdn0rSjWkHUQTfyFILEnsyJmOdmg6TXNroBprF2+iPn2l0VlBnNIDRpvBOvRfuWLTAodyMfwLbzeC8kmvlVJNd3yFT7TnuFi3G4nNHog3HlN6Nti1TQw2urjU9bQdWgnk2pICa3H5KO7PRjR6TkZGDM/aG84zge5PHxqhUvJCIQHV2X696s7ItyTmlsowR0dRMUPKjjRPSb2bVK8rUrg463dTWjuSUUVsYNasXTQtpotjCcPhovrIn97ltjlqc+ui+sido5aaVDKey+MdIyK5QWZE8EBtido4oghBybqM5Xf3FOwStsR1EaSKb+kua4sJg0uLuYAD+5V835rqaq9RCPy5jl0wTVoENoAxvLr7+c03JJZk6c3MqK6A7B35q6Pg5mTb0QWpL5rrsfm9GC0DwWN4NRvpSoPINyGnONUm49CFhxK8UmgKxqw4ujKrbPJO0oiLL5gp8hRCFULTGWSwTRmONfcrJBiqsWSfBim1WCC5RZX3F+KPaGOct2e6od6bu5QF6nkRRu9xPOfyWRZrWxoCsUYcsVAhjacHhovrInaOWmruc+ui+sido5bYxcic+5nYhHtRlEpbE8oanO6/zTotVciv40UanuHQ1M6ee36E9RC0vZQco3O4SJU1NXargTcT/lzRyKuQjRXq2ZMFr30GcATXcK061SxBA5Pnq6108WVTj6OXmwuEvZLwpPlGqiEG68Y7uRNpuHBEPijjOpS+podeq5AR21zb66LtFEcZ8gZ4uOjC8uIbia0N+NNKx0KjgBcdSksktZEJdgBdW+8k9yOdR0fO/hB9yxzp0HHEnG7+fgNlWZrQNVOtOITkoB7kwY5RZH8yyCoM4RFSL+I3l/ucl2cjJF9GNrtPOSVsTGtjRr1pRMetqomZZJpnhovrInaOUrGrIt8aJ6yJ2jlMxi+fnLuZ21qKOMxVOZ+tjj+Y7qCuWaqnaEKkxF2mvOAtxTpv0BJcqFsaACCDgbjuOK87mIBa4tOIJB5z7l6hmKk25K+MvOIqMLwCQK1+dKv6LJ3NEvW4+1MQsx+aKWO0gVBvuWCHxjsXMV/T711DlmcKRUtpoN4qNSJsuOXPLnGpI6AQAo2w9GNRjQ6hr1E05CpLIaOUCnT+SGVUHBvkkOBoRzCgGYjejWlRzLoEjnomFDzoQFaVYL9XFCDiPoFxaLi2B90dyyPyCfzMDI8A1Bq3Zxm8o0LFBI289lzuMNpvG4rSoJj1djqxIh/mRRzRXhGMYlktE8JF9dH7d6awSvn8upP2dR/CjrMVUtVvjUQbGdLVdWw1T7Vb47F3Q+zHvS4Pb9AY5XKgbMVTtCCRMxai51AMLyG34bhzK5BqpWUwInQ4NNM1tTo+yDjfeQOVV9JubX0GZ3xin9RfO2UGwy8HE9bqdSSRm0+8BuVqt8EQmtF5JHQalVaYNb6YEVXZ6eTlG2cfqIqL0TBvPzYLuQhULuRRCJcFNJYk6KU5U2XgXj+MYMdhvCOY5AQsRvRgUcy+B1GPFO49Sy2z4MbXDoBKjLu4c5AW7cdxG+l+G/rWRW0a/hYoCxaC0qSU9TlZvw0wNUzMds9P5KPVUYzmbNzY/qY/auTuStQLhdRCps68KlBIu0Iiiq9uNAmnH7TWnmbTuRstao1pHlDaA4du1n4lNGLboXDG4Stm4sUNBJwGO5edWtO8NEc6pAN28VB/D0p3lBbtG5jcT1KnxH1c6po3Nry3BdjocHG5sm6zKmuKDZu1y4UupQgEVqeWt2lKn3NNMNXKtNcCLsB0Ll5ucunGKXg5kpN+Tq8N17dmxGWdExG5QZ1IYdS41F2/DZitQah3MVsto9B8ZJjqCOMOXqKKeaIODMCoPyFp81UqNxbZ0VNJBIOFdY60NbM1XNG/uUT5ipG/3oOficYbkyMN2Knk7XR01yxQsctJ1CORcJ2N45Of4mOf8AletsnSNKFtB/j856+N28RRucocsE5M6WGT4obMtgjSgLUtgueHam06Se5BvclzJjPD3aARTdesxdPHlZmfM4xo1MRC41JvS6dFynizGxCRY1dC6MVRypysjgbCpHNq4X3k0pTpULOZTQoZzmk3CuJw3bEYkON0PNDS6lTznEqFkXON1EW92hgJJFCaGg2HRVK2tIJGooUguTDuFouuEQsM0N+BuOzUV29haaFY0GpMnEW/51IWbiVdyLrOv50PHdxlqRkpaJYb1pQtcsXqPKRa7Ui+Pzf+Ij9EeIuTEU9s2DNGfmXCVmS0x5ggiXjFpBjvIIcG0IINblx+opvzSZ9njfCp8kLdl+HKuNMCnong3butCWazwT/nQUynLAmywgSczyS0bX6Cks/JuaEJwMpMjYZeMNf8O1FFVEVmkpS/gRPh1UD5ZPTk1N+aTPs8b4VycmZvzSZ9njfAmJgSjFlciwSNyOZx2Zp5Ez/Zib8zmfZo3wLg2DOMuEjNE6/o0cin3EyLJskK2gKUBzNI5xsQToOYbyE4Njz1aiSmhXR9Fj8n7mpdNydnX+VJTN39NGHWxa2qAinYsa1EQmZwpiW9I/JMBkpOeZzPs8b4V1DycmmuB+izN39NMHqYllDoSzDaDDT3VQT3Xq95QykSNKQIUOzp0Rob3F8QysXNc0gho8itRu51VjkrO+ZTXs0f4FsW62LlV6FtVpM/2VnPMpr2aP8CxEAf/Z"/>
          <p:cNvSpPr>
            <a:spLocks noChangeAspect="1" noChangeArrowheads="1"/>
          </p:cNvSpPr>
          <p:nvPr/>
        </p:nvSpPr>
        <p:spPr bwMode="auto">
          <a:xfrm>
            <a:off x="155575" y="-800100"/>
            <a:ext cx="1143000" cy="1676400"/>
          </a:xfrm>
          <a:prstGeom prst="rect">
            <a:avLst/>
          </a:prstGeom>
          <a:noFill/>
          <a:ln w="9525">
            <a:noFill/>
            <a:miter lim="800000"/>
            <a:headEnd/>
            <a:tailEnd/>
          </a:ln>
        </p:spPr>
        <p:txBody>
          <a:bodyPr/>
          <a:lstStyle/>
          <a:p>
            <a:endParaRPr lang="es-ES_tradnl">
              <a:latin typeface="Calibri" pitchFamily="34" charset="0"/>
            </a:endParaRPr>
          </a:p>
        </p:txBody>
      </p:sp>
      <p:sp>
        <p:nvSpPr>
          <p:cNvPr id="26641" name="AutoShape 22" descr="data:image/jpeg;base64,/9j/4AAQSkZJRgABAQAAAQABAAD/2wCEAAkGBhQSEBUUEhIVFRQVGBYUGBQVFBUUFBQVFBQXFhQVFBQXHCYeFxojGRQUHy8gJCcpLCwsFR4xNTAqNSYrLCkBCQoKDgwOGg8PGiwkHyQsLSwsLCkqLCopLCwsLCwpKSwsKSwsKSwsKSwsLCwsLCksLCwsNSwsLCwsLCwsLCwsKf/AABEIALAAeAMBIgACEQEDEQH/xAAbAAACAgMBAAAAAAAAAAAAAAAEBQMGAAECB//EAEoQAAECAwMGCAoGCAcBAAAAAAEAAgMEEQUhMQYSQVFhcRMigZGhsbPBIyQyVHJzlNHS8BQzUpLC4QcVFkJiY2SydIKDoqO000T/xAAaAQADAQEBAQAAAAAAAAAAAAACAwQBBQAG/8QAKBEAAgICAQQABQUAAAAAAAAAAAECEQMhEgQiMXEyQWHR8BNRgbHh/9oADAMBAAIRAxEAPwCuW7lDNNnJlompgAR44AExFAAbGeAAA6gFA0UGACXxMo5vzuZ9pj9z11lBX6bNXXfSJjt3oaFn1qBgkt0y9RTj/gZZ1vzRfQzcyd8zHwI9NXPJ2Um5iHVseO8imdWajNxJp+/s6FSIULjtJFDUDfU0PzvXrX6NYGax20NI5C/3o8b5WT5VwoaWTZ8Zoo+BEdt+mR3aP4oiPiWbnYwZlvozUUfiT6EFME5TomasqEawmHH6c30ZqO78SDi5PQ/OLSb/AK0X3q9lAT0xSgrSvUiWUFxKi3I0PFWTtoAazFjH8YQv7IA4WtNAjXEjf+ivTplrReaaq1103BIp2YAiUIFXX3gGvQtWa3X2+wLh+fjKPlBkxGhszoVtRK6A+PHbXlDj8hefzNozzXFv6wmHEEiomIxaaaQQ+8L2mdlYTm8eGwgCt4u16KLz3KJksyITCaANQrxnD7Nb6bUOSmuSGQbT4tf2U+JatoD/AOyZ9pmPjUTco5/D6ZM+0x/jTn9XmIaxOK3Q0YneULaMFjSAwUFK41+cFN+oVxwps7blFNNFPpkyTrMxG+NYlzWrENlXH9kegR5AGZjlzRfHj6P577+pNJSzm/ZHMF3OwfGIvrYvaORso1GnZJ4QVJSLWkHMb90J/k3DHAtIAF8TAaorwOhLpcJpk4fF2b4nbRExeBMx1DUwUDClM/lZChlzASXsuIpQA+kbitAuvI7e5V21YpD6i80AaP4gT3FJYuUseICWxWtZfQNYC4gD7TvJ+7yoWPHjF7nsfnGGQS3E0zQ0tPLU1pp2Xhl7Y2ApqTpFpM3VhL4eeWAO0CtLxSpAqMb1UIboRjPjBzw+I8uc1ziWioGaGswZRoAI1uOpL7Uy9lXwTDfnQ4197WEuqDWjIrLxnYc6FsmMYj6mgOAbWha0YCmNO+qTDkxqos8wQ5jmk+UC2oxvFDTaqm7J4MJOfnu1kXgavkK0sh3UKWxIeNU6XgNFXn5NwF1FXZmWcXYVoB0l3uVznmJO2Fx3ei3rep62VxlVCSBZrjiKb1isvAXLS2gv1GW2db4eL6yJ2jkRACinG+Hi+sido5TQVqYprQxlymOTbvFmb4vbxErhlFZOxfFmelG/7EVPi7RNNUOZm0QxtaVovGhb48NEfgHxXVxLSXuNOkXbF6Ta8biG/QV4M+We+IG8M4AhzqeSONjpv8pe5JOhcoWj06Vn28GCL6jPqT9rjCu8UXMpaE0+PGbCa0QRmRHRM7NiQw5vGMPiuuNQHcU4Ai9JrEcWNYHu4RzQLjxRVuHNhyI+x7R4KbqbmvAacQC0tvpXGhrzYLb5Jonri7BIkOFEeCJZ0PMLoj3OhFgESoHBtc51Xil9c0DZVQW1Qw65tHYB4NHA447L+ZWXKi0GOIa0ghgodPGN9K8y85ygmA3jNJrQtzSTQAaQ3RWq9HSCfdI9LsGb4WWhxK1Lm3nWQaE9FVG/BI/0czRdLZrv3XEcjqOF3Km0d3EQTKYbF05FvuS9jeM7k7z3hFxQoJYXv3tH+wHvSCpLaJxDWIkQ1iMxsezf18X1kTtCuoZXE59dF9ZE7QrbSlcqY3joKbEUmT8fxZm+L28RBGIubFjUl274naxE/GyfKvBrKefzYMQ1wa49Fy8dmiW3k4UP+Uijl6HlxO5sAivlua3nNT0BefT0Quca6ainSB1plXsnm6dFnsSfz4QvBpQaQgMorSdn0rSjWkHUQTfyFILEnsyJmOdmg6TXNroBprF2+iPn2l0VlBnNIDRpvBOvRfuWLTAodyMfwLbzeC8kmvlVJNd3yFT7TnuFi3G4nNHog3HlN6Nti1TQw2urjU9bQdWgnk2pICa3H5KO7PRjR6TkZGDM/aG84zge5PHxqhUvJCIQHV2X696s7ItyTmlsowR0dRMUPKjjRPSb2bVK8rUrg463dTWjuSUUVsYNasXTQtpotjCcPhovrIn97ltjlqc+ui+sido5aaVDKey+MdIyK5QWZE8EBtido4oghBybqM5Xf3FOwStsR1EaSKb+kua4sJg0uLuYAD+5V835rqaq9RCPy5jl0wTVoENoAxvLr7+c03JJZk6c3MqK6A7B35q6Pg5mTb0QWpL5rrsfm9GC0DwWN4NRvpSoPINyGnONUm49CFhxK8UmgKxqw4ujKrbPJO0oiLL5gp8hRCFULTGWSwTRmONfcrJBiqsWSfBim1WCC5RZX3F+KPaGOct2e6od6bu5QF6nkRRu9xPOfyWRZrWxoCsUYcsVAhjacHhovrInaOWmruc+ui+sido5bYxcic+5nYhHtRlEpbE8oanO6/zTotVciv40UanuHQ1M6ee36E9RC0vZQco3O4SJU1NXargTcT/lzRyKuQjRXq2ZMFr30GcATXcK061SxBA5Pnq6108WVTj6OXmwuEvZLwpPlGqiEG68Y7uRNpuHBEPijjOpS+podeq5AR21zb66LtFEcZ8gZ4uOjC8uIbia0N+NNKx0KjgBcdSksktZEJdgBdW+8k9yOdR0fO/hB9yxzp0HHEnG7+fgNlWZrQNVOtOITkoB7kwY5RZH8yyCoM4RFSL+I3l/ucl2cjJF9GNrtPOSVsTGtjRr1pRMetqomZZJpnhovrInaOUrGrIt8aJ6yJ2jlMxi+fnLuZ21qKOMxVOZ+tjj+Y7qCuWaqnaEKkxF2mvOAtxTpv0BJcqFsaACCDgbjuOK87mIBa4tOIJB5z7l6hmKk25K+MvOIqMLwCQK1+dKv6LJ3NEvW4+1MQsx+aKWO0gVBvuWCHxjsXMV/T711DlmcKRUtpoN4qNSJsuOXPLnGpI6AQAo2w9GNRjQ6hr1E05CpLIaOUCnT+SGVUHBvkkOBoRzCgGYjejWlRzLoEjnomFDzoQFaVYL9XFCDiPoFxaLi2B90dyyPyCfzMDI8A1Bq3Zxm8o0LFBI289lzuMNpvG4rSoJj1djqxIh/mRRzRXhGMYlktE8JF9dH7d6awSvn8upP2dR/CjrMVUtVvjUQbGdLVdWw1T7Vb47F3Q+zHvS4Pb9AY5XKgbMVTtCCRMxai51AMLyG34bhzK5BqpWUwInQ4NNM1tTo+yDjfeQOVV9JubX0GZ3xin9RfO2UGwy8HE9bqdSSRm0+8BuVqt8EQmtF5JHQalVaYNb6YEVXZ6eTlG2cfqIqL0TBvPzYLuQhULuRRCJcFNJYk6KU5U2XgXj+MYMdhvCOY5AQsRvRgUcy+B1GPFO49Sy2z4MbXDoBKjLu4c5AW7cdxG+l+G/rWRW0a/hYoCxaC0qSU9TlZvw0wNUzMds9P5KPVUYzmbNzY/qY/auTuStQLhdRCps68KlBIu0Iiiq9uNAmnH7TWnmbTuRstao1pHlDaA4du1n4lNGLboXDG4Stm4sUNBJwGO5edWtO8NEc6pAN28VB/D0p3lBbtG5jcT1KnxH1c6po3Nry3BdjocHG5sm6zKmuKDZu1y4UupQgEVqeWt2lKn3NNMNXKtNcCLsB0Ll5ucunGKXg5kpN+Tq8N17dmxGWdExG5QZ1IYdS41F2/DZitQah3MVsto9B8ZJjqCOMOXqKKeaIODMCoPyFp81UqNxbZ0VNJBIOFdY60NbM1XNG/uUT5ipG/3oOficYbkyMN2Knk7XR01yxQsctJ1CORcJ2N45Of4mOf8AletsnSNKFtB/j856+N28RRucocsE5M6WGT4obMtgjSgLUtgueHam06Se5BvclzJjPD3aARTdesxdPHlZmfM4xo1MRC41JvS6dFynizGxCRY1dC6MVRypysjgbCpHNq4X3k0pTpULOZTQoZzmk3CuJw3bEYkON0PNDS6lTznEqFkXON1EW92hgJJFCaGg2HRVK2tIJGooUguTDuFouuEQsM0N+BuOzUV29haaFY0GpMnEW/51IWbiVdyLrOv50PHdxlqRkpaJYb1pQtcsXqPKRa7Ui+Pzf+Ij9EeIuTEU9s2DNGfmXCVmS0x5ggiXjFpBjvIIcG0IINblx+opvzSZ9njfCp8kLdl+HKuNMCnong3butCWazwT/nQUynLAmywgSczyS0bX6Cks/JuaEJwMpMjYZeMNf8O1FFVEVmkpS/gRPh1UD5ZPTk1N+aTPs8b4VycmZvzSZ9njfAmJgSjFlciwSNyOZx2Zp5Ez/Zib8zmfZo3wLg2DOMuEjNE6/o0cin3EyLJskK2gKUBzNI5xsQToOYbyE4Njz1aiSmhXR9Fj8n7mpdNydnX+VJTN39NGHWxa2qAinYsa1EQmZwpiW9I/JMBkpOeZzPs8b4V1DycmmuB+izN39NMHqYllDoSzDaDDT3VQT3Xq95QykSNKQIUOzp0Rob3F8QysXNc0gho8itRu51VjkrO+ZTXs0f4FsW62LlV6FtVpM/2VnPMpr2aP8CxEAf/Z"/>
          <p:cNvSpPr>
            <a:spLocks noChangeAspect="1" noChangeArrowheads="1"/>
          </p:cNvSpPr>
          <p:nvPr/>
        </p:nvSpPr>
        <p:spPr bwMode="auto">
          <a:xfrm>
            <a:off x="155575" y="-800100"/>
            <a:ext cx="1143000" cy="1676400"/>
          </a:xfrm>
          <a:prstGeom prst="rect">
            <a:avLst/>
          </a:prstGeom>
          <a:noFill/>
          <a:ln w="9525">
            <a:noFill/>
            <a:miter lim="800000"/>
            <a:headEnd/>
            <a:tailEnd/>
          </a:ln>
        </p:spPr>
        <p:txBody>
          <a:bodyPr/>
          <a:lstStyle/>
          <a:p>
            <a:endParaRPr lang="es-ES_tradnl">
              <a:latin typeface="Calibri" pitchFamily="34" charset="0"/>
            </a:endParaRPr>
          </a:p>
        </p:txBody>
      </p:sp>
      <p:sp>
        <p:nvSpPr>
          <p:cNvPr id="19" name="18 CuadroTexto"/>
          <p:cNvSpPr txBox="1">
            <a:spLocks noChangeArrowheads="1"/>
          </p:cNvSpPr>
          <p:nvPr/>
        </p:nvSpPr>
        <p:spPr bwMode="auto">
          <a:xfrm>
            <a:off x="1619250" y="2133600"/>
            <a:ext cx="6408738" cy="2838450"/>
          </a:xfrm>
          <a:prstGeom prst="rect">
            <a:avLst/>
          </a:prstGeom>
          <a:noFill/>
          <a:ln w="9525">
            <a:noFill/>
            <a:miter lim="800000"/>
            <a:headEnd/>
            <a:tailEnd/>
          </a:ln>
        </p:spPr>
        <p:txBody>
          <a:bodyPr>
            <a:spAutoFit/>
          </a:bodyPr>
          <a:lstStyle/>
          <a:p>
            <a:pPr>
              <a:buFont typeface="Arial" charset="0"/>
              <a:buChar char="•"/>
            </a:pPr>
            <a:r>
              <a:rPr lang="es-MX" sz="3600">
                <a:solidFill>
                  <a:schemeClr val="bg1"/>
                </a:solidFill>
                <a:latin typeface="Calibri" pitchFamily="34" charset="0"/>
              </a:rPr>
              <a:t>EL PIPILA</a:t>
            </a:r>
          </a:p>
          <a:p>
            <a:pPr>
              <a:buFont typeface="Arial" charset="0"/>
              <a:buChar char="•"/>
            </a:pPr>
            <a:r>
              <a:rPr lang="es-MX" sz="3600">
                <a:solidFill>
                  <a:schemeClr val="bg1"/>
                </a:solidFill>
                <a:latin typeface="Calibri" pitchFamily="34" charset="0"/>
              </a:rPr>
              <a:t>LA ALHONDIGA DE GRANADITAS</a:t>
            </a:r>
          </a:p>
          <a:p>
            <a:pPr>
              <a:buFont typeface="Arial" charset="0"/>
              <a:buChar char="•"/>
            </a:pPr>
            <a:r>
              <a:rPr lang="es-MX" sz="3600">
                <a:solidFill>
                  <a:schemeClr val="bg1"/>
                </a:solidFill>
                <a:latin typeface="Calibri" pitchFamily="34" charset="0"/>
              </a:rPr>
              <a:t>LA CIUDAD Y LAS MINAS</a:t>
            </a:r>
          </a:p>
          <a:p>
            <a:pPr>
              <a:buFont typeface="Arial" charset="0"/>
              <a:buChar char="•"/>
            </a:pPr>
            <a:r>
              <a:rPr lang="es-MX" sz="3600">
                <a:solidFill>
                  <a:schemeClr val="bg1"/>
                </a:solidFill>
                <a:latin typeface="Calibri" pitchFamily="34" charset="0"/>
              </a:rPr>
              <a:t>LOS MUSEOS(LA INQUISICION Y LAS MOMIAS</a:t>
            </a:r>
            <a:endParaRPr lang="es-ES" sz="3600">
              <a:latin typeface="Calibri"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2"/>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2"/>
                                        </p:tgtEl>
                                        <p:attrNameLst>
                                          <p:attrName>ppt_y</p:attrName>
                                        </p:attrNameLst>
                                      </p:cBhvr>
                                      <p:tavLst>
                                        <p:tav tm="0">
                                          <p:val>
                                            <p:strVal val="#ppt_y"/>
                                          </p:val>
                                        </p:tav>
                                        <p:tav tm="100000">
                                          <p:val>
                                            <p:strVal val="#ppt_y"/>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nodeType="clickEffect">
                                  <p:stCondLst>
                                    <p:cond delay="0"/>
                                  </p:stCondLst>
                                  <p:childTnLst>
                                    <p:set>
                                      <p:cBhvr>
                                        <p:cTn id="14" dur="1" fill="hold">
                                          <p:stCondLst>
                                            <p:cond delay="0"/>
                                          </p:stCondLst>
                                        </p:cTn>
                                        <p:tgtEl>
                                          <p:spTgt spid="21522"/>
                                        </p:tgtEl>
                                        <p:attrNameLst>
                                          <p:attrName>style.visibility</p:attrName>
                                        </p:attrNameLst>
                                      </p:cBhvr>
                                      <p:to>
                                        <p:strVal val="visible"/>
                                      </p:to>
                                    </p:set>
                                    <p:anim to="" calcmode="lin" valueType="num">
                                      <p:cBhvr>
                                        <p:cTn id="15" dur="1" fill="hold"/>
                                        <p:tgtEl>
                                          <p:spTgt spid="21522"/>
                                        </p:tgtEl>
                                        <p:attrNameLst>
                                          <p:attrName/>
                                        </p:attrNameLst>
                                      </p:cBhvr>
                                    </p:anim>
                                  </p:childTnLst>
                                </p:cTn>
                              </p:par>
                            </p:childTnLst>
                          </p:cTn>
                        </p:par>
                      </p:childTnLst>
                    </p:cTn>
                  </p:par>
                  <p:par>
                    <p:cTn id="16" fill="hold">
                      <p:stCondLst>
                        <p:cond delay="indefinite"/>
                      </p:stCondLst>
                      <p:childTnLst>
                        <p:par>
                          <p:cTn id="17" fill="hold">
                            <p:stCondLst>
                              <p:cond delay="0"/>
                            </p:stCondLst>
                            <p:childTnLst>
                              <p:par>
                                <p:cTn id="18" presetID="6" presetClass="emph" presetSubtype="0" fill="hold" grpId="0" nodeType="clickEffect">
                                  <p:stCondLst>
                                    <p:cond delay="0"/>
                                  </p:stCondLst>
                                  <p:childTnLst>
                                    <p:animScale>
                                      <p:cBhvr>
                                        <p:cTn id="19" dur="2000" fill="hold"/>
                                        <p:tgtEl>
                                          <p:spTgt spid="2"/>
                                        </p:tgtEl>
                                      </p:cBhvr>
                                      <p:by x="150000" y="150000"/>
                                    </p:animScale>
                                  </p:childTnLst>
                                </p:cTn>
                              </p:par>
                            </p:childTnLst>
                          </p:cTn>
                        </p:par>
                      </p:childTnLst>
                    </p:cTn>
                  </p:par>
                  <p:par>
                    <p:cTn id="20" fill="hold">
                      <p:stCondLst>
                        <p:cond delay="indefinite"/>
                      </p:stCondLst>
                      <p:childTnLst>
                        <p:par>
                          <p:cTn id="21" fill="hold">
                            <p:stCondLst>
                              <p:cond delay="0"/>
                            </p:stCondLst>
                            <p:childTnLst>
                              <p:par>
                                <p:cTn id="22" presetID="51" presetClass="entr" presetSubtype="0"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fade">
                                      <p:cBhvr>
                                        <p:cTn id="24" dur="770" decel="100000"/>
                                        <p:tgtEl>
                                          <p:spTgt spid="19">
                                            <p:txEl>
                                              <p:pRg st="0" end="0"/>
                                            </p:txEl>
                                          </p:spTgt>
                                        </p:tgtEl>
                                      </p:cBhvr>
                                    </p:animEffect>
                                    <p:animScale>
                                      <p:cBhvr>
                                        <p:cTn id="25" dur="770" decel="100000"/>
                                        <p:tgtEl>
                                          <p:spTgt spid="19">
                                            <p:txEl>
                                              <p:pRg st="0" end="0"/>
                                            </p:txEl>
                                          </p:spTgt>
                                        </p:tgtEl>
                                      </p:cBhvr>
                                      <p:from x="10000" y="10000"/>
                                      <p:to x="200000" y="450000"/>
                                    </p:animScale>
                                    <p:animScale>
                                      <p:cBhvr>
                                        <p:cTn id="26" dur="1230" accel="100000" fill="hold">
                                          <p:stCondLst>
                                            <p:cond delay="770"/>
                                          </p:stCondLst>
                                        </p:cTn>
                                        <p:tgtEl>
                                          <p:spTgt spid="19">
                                            <p:txEl>
                                              <p:pRg st="0" end="0"/>
                                            </p:txEl>
                                          </p:spTgt>
                                        </p:tgtEl>
                                      </p:cBhvr>
                                      <p:from x="200000" y="450000"/>
                                      <p:to x="100000" y="100000"/>
                                    </p:animScale>
                                    <p:set>
                                      <p:cBhvr>
                                        <p:cTn id="27" dur="770" fill="hold"/>
                                        <p:tgtEl>
                                          <p:spTgt spid="19">
                                            <p:txEl>
                                              <p:pRg st="0" end="0"/>
                                            </p:txEl>
                                          </p:spTgt>
                                        </p:tgtEl>
                                        <p:attrNameLst>
                                          <p:attrName>ppt_x</p:attrName>
                                        </p:attrNameLst>
                                      </p:cBhvr>
                                      <p:to>
                                        <p:strVal val="(0.5)"/>
                                      </p:to>
                                    </p:set>
                                    <p:anim from="(0.5)" to="(#ppt_x)" calcmode="lin" valueType="num">
                                      <p:cBhvr>
                                        <p:cTn id="28" dur="1230" accel="100000" fill="hold">
                                          <p:stCondLst>
                                            <p:cond delay="770"/>
                                          </p:stCondLst>
                                        </p:cTn>
                                        <p:tgtEl>
                                          <p:spTgt spid="19">
                                            <p:txEl>
                                              <p:pRg st="0" end="0"/>
                                            </p:txEl>
                                          </p:spTgt>
                                        </p:tgtEl>
                                        <p:attrNameLst>
                                          <p:attrName>ppt_x</p:attrName>
                                        </p:attrNameLst>
                                      </p:cBhvr>
                                    </p:anim>
                                    <p:set>
                                      <p:cBhvr>
                                        <p:cTn id="29" dur="770" fill="hold"/>
                                        <p:tgtEl>
                                          <p:spTgt spid="19">
                                            <p:txEl>
                                              <p:pRg st="0" end="0"/>
                                            </p:txEl>
                                          </p:spTgt>
                                        </p:tgtEl>
                                        <p:attrNameLst>
                                          <p:attrName>ppt_y</p:attrName>
                                        </p:attrNameLst>
                                      </p:cBhvr>
                                      <p:to>
                                        <p:strVal val="(#ppt_y+0.4)"/>
                                      </p:to>
                                    </p:set>
                                    <p:anim from="(#ppt_y+0.4)" to="(#ppt_y)" calcmode="lin" valueType="num">
                                      <p:cBhvr>
                                        <p:cTn id="30" dur="1230" accel="100000" fill="hold">
                                          <p:stCondLst>
                                            <p:cond delay="770"/>
                                          </p:stCondLst>
                                        </p:cTn>
                                        <p:tgtEl>
                                          <p:spTgt spid="19">
                                            <p:txEl>
                                              <p:pRg st="0" end="0"/>
                                            </p:txEl>
                                          </p:spTgt>
                                        </p:tgtEl>
                                        <p:attrNameLst>
                                          <p:attrName>ppt_y</p:attrName>
                                        </p:attrNameLst>
                                      </p:cBhvr>
                                    </p:anim>
                                  </p:childTnLst>
                                </p:cTn>
                              </p:par>
                            </p:childTnLst>
                          </p:cTn>
                        </p:par>
                      </p:childTnLst>
                    </p:cTn>
                  </p:par>
                  <p:par>
                    <p:cTn id="31" fill="hold">
                      <p:stCondLst>
                        <p:cond delay="indefinite"/>
                      </p:stCondLst>
                      <p:childTnLst>
                        <p:par>
                          <p:cTn id="32" fill="hold">
                            <p:stCondLst>
                              <p:cond delay="0"/>
                            </p:stCondLst>
                            <p:childTnLst>
                              <p:par>
                                <p:cTn id="33" presetID="51" presetClass="entr" presetSubtype="0" fill="hold" nodeType="clickEffect">
                                  <p:stCondLst>
                                    <p:cond delay="0"/>
                                  </p:stCondLst>
                                  <p:childTnLst>
                                    <p:set>
                                      <p:cBhvr>
                                        <p:cTn id="34" dur="1" fill="hold">
                                          <p:stCondLst>
                                            <p:cond delay="0"/>
                                          </p:stCondLst>
                                        </p:cTn>
                                        <p:tgtEl>
                                          <p:spTgt spid="21508"/>
                                        </p:tgtEl>
                                        <p:attrNameLst>
                                          <p:attrName>style.visibility</p:attrName>
                                        </p:attrNameLst>
                                      </p:cBhvr>
                                      <p:to>
                                        <p:strVal val="visible"/>
                                      </p:to>
                                    </p:set>
                                    <p:animEffect transition="in" filter="fade">
                                      <p:cBhvr>
                                        <p:cTn id="35" dur="770" decel="100000"/>
                                        <p:tgtEl>
                                          <p:spTgt spid="21508"/>
                                        </p:tgtEl>
                                      </p:cBhvr>
                                    </p:animEffect>
                                    <p:animScale>
                                      <p:cBhvr>
                                        <p:cTn id="36" dur="770" decel="100000"/>
                                        <p:tgtEl>
                                          <p:spTgt spid="21508"/>
                                        </p:tgtEl>
                                      </p:cBhvr>
                                      <p:from x="10000" y="10000"/>
                                      <p:to x="200000" y="450000"/>
                                    </p:animScale>
                                    <p:animScale>
                                      <p:cBhvr>
                                        <p:cTn id="37" dur="1230" accel="100000" fill="hold">
                                          <p:stCondLst>
                                            <p:cond delay="770"/>
                                          </p:stCondLst>
                                        </p:cTn>
                                        <p:tgtEl>
                                          <p:spTgt spid="21508"/>
                                        </p:tgtEl>
                                      </p:cBhvr>
                                      <p:from x="200000" y="450000"/>
                                      <p:to x="100000" y="100000"/>
                                    </p:animScale>
                                    <p:set>
                                      <p:cBhvr>
                                        <p:cTn id="38" dur="770" fill="hold"/>
                                        <p:tgtEl>
                                          <p:spTgt spid="21508"/>
                                        </p:tgtEl>
                                        <p:attrNameLst>
                                          <p:attrName>ppt_x</p:attrName>
                                        </p:attrNameLst>
                                      </p:cBhvr>
                                      <p:to>
                                        <p:strVal val="(0.5)"/>
                                      </p:to>
                                    </p:set>
                                    <p:anim from="(0.5)" to="(#ppt_x)" calcmode="lin" valueType="num">
                                      <p:cBhvr>
                                        <p:cTn id="39" dur="1230" accel="100000" fill="hold">
                                          <p:stCondLst>
                                            <p:cond delay="770"/>
                                          </p:stCondLst>
                                        </p:cTn>
                                        <p:tgtEl>
                                          <p:spTgt spid="21508"/>
                                        </p:tgtEl>
                                        <p:attrNameLst>
                                          <p:attrName>ppt_x</p:attrName>
                                        </p:attrNameLst>
                                      </p:cBhvr>
                                    </p:anim>
                                    <p:set>
                                      <p:cBhvr>
                                        <p:cTn id="40" dur="770" fill="hold"/>
                                        <p:tgtEl>
                                          <p:spTgt spid="21508"/>
                                        </p:tgtEl>
                                        <p:attrNameLst>
                                          <p:attrName>ppt_y</p:attrName>
                                        </p:attrNameLst>
                                      </p:cBhvr>
                                      <p:to>
                                        <p:strVal val="(#ppt_y+0.4)"/>
                                      </p:to>
                                    </p:set>
                                    <p:anim from="(#ppt_y+0.4)" to="(#ppt_y)" calcmode="lin" valueType="num">
                                      <p:cBhvr>
                                        <p:cTn id="41" dur="1230" accel="100000" fill="hold">
                                          <p:stCondLst>
                                            <p:cond delay="770"/>
                                          </p:stCondLst>
                                        </p:cTn>
                                        <p:tgtEl>
                                          <p:spTgt spid="21508"/>
                                        </p:tgtEl>
                                        <p:attrNameLst>
                                          <p:attrName>ppt_y</p:attrName>
                                        </p:attrNameLst>
                                      </p:cBhvr>
                                    </p:anim>
                                  </p:childTnLst>
                                </p:cTn>
                              </p:par>
                            </p:childTnLst>
                          </p:cTn>
                        </p:par>
                      </p:childTnLst>
                    </p:cTn>
                  </p:par>
                  <p:par>
                    <p:cTn id="42" fill="hold">
                      <p:stCondLst>
                        <p:cond delay="indefinite"/>
                      </p:stCondLst>
                      <p:childTnLst>
                        <p:par>
                          <p:cTn id="43" fill="hold">
                            <p:stCondLst>
                              <p:cond delay="0"/>
                            </p:stCondLst>
                            <p:childTnLst>
                              <p:par>
                                <p:cTn id="44" presetID="51" presetClass="entr" presetSubtype="0" fill="hold" nodeType="clickEffect">
                                  <p:stCondLst>
                                    <p:cond delay="0"/>
                                  </p:stCondLst>
                                  <p:childTnLst>
                                    <p:set>
                                      <p:cBhvr>
                                        <p:cTn id="45" dur="1" fill="hold">
                                          <p:stCondLst>
                                            <p:cond delay="0"/>
                                          </p:stCondLst>
                                        </p:cTn>
                                        <p:tgtEl>
                                          <p:spTgt spid="19">
                                            <p:txEl>
                                              <p:pRg st="1" end="1"/>
                                            </p:txEl>
                                          </p:spTgt>
                                        </p:tgtEl>
                                        <p:attrNameLst>
                                          <p:attrName>style.visibility</p:attrName>
                                        </p:attrNameLst>
                                      </p:cBhvr>
                                      <p:to>
                                        <p:strVal val="visible"/>
                                      </p:to>
                                    </p:set>
                                    <p:animEffect transition="in" filter="fade">
                                      <p:cBhvr>
                                        <p:cTn id="46" dur="770" decel="100000"/>
                                        <p:tgtEl>
                                          <p:spTgt spid="19">
                                            <p:txEl>
                                              <p:pRg st="1" end="1"/>
                                            </p:txEl>
                                          </p:spTgt>
                                        </p:tgtEl>
                                      </p:cBhvr>
                                    </p:animEffect>
                                    <p:animScale>
                                      <p:cBhvr>
                                        <p:cTn id="47" dur="770" decel="100000"/>
                                        <p:tgtEl>
                                          <p:spTgt spid="19">
                                            <p:txEl>
                                              <p:pRg st="1" end="1"/>
                                            </p:txEl>
                                          </p:spTgt>
                                        </p:tgtEl>
                                      </p:cBhvr>
                                      <p:from x="10000" y="10000"/>
                                      <p:to x="200000" y="450000"/>
                                    </p:animScale>
                                    <p:animScale>
                                      <p:cBhvr>
                                        <p:cTn id="48" dur="1230" accel="100000" fill="hold">
                                          <p:stCondLst>
                                            <p:cond delay="770"/>
                                          </p:stCondLst>
                                        </p:cTn>
                                        <p:tgtEl>
                                          <p:spTgt spid="19">
                                            <p:txEl>
                                              <p:pRg st="1" end="1"/>
                                            </p:txEl>
                                          </p:spTgt>
                                        </p:tgtEl>
                                      </p:cBhvr>
                                      <p:from x="200000" y="450000"/>
                                      <p:to x="100000" y="100000"/>
                                    </p:animScale>
                                    <p:set>
                                      <p:cBhvr>
                                        <p:cTn id="49" dur="770" fill="hold"/>
                                        <p:tgtEl>
                                          <p:spTgt spid="19">
                                            <p:txEl>
                                              <p:pRg st="1" end="1"/>
                                            </p:txEl>
                                          </p:spTgt>
                                        </p:tgtEl>
                                        <p:attrNameLst>
                                          <p:attrName>ppt_x</p:attrName>
                                        </p:attrNameLst>
                                      </p:cBhvr>
                                      <p:to>
                                        <p:strVal val="(0.5)"/>
                                      </p:to>
                                    </p:set>
                                    <p:anim from="(0.5)" to="(#ppt_x)" calcmode="lin" valueType="num">
                                      <p:cBhvr>
                                        <p:cTn id="50" dur="1230" accel="100000" fill="hold">
                                          <p:stCondLst>
                                            <p:cond delay="770"/>
                                          </p:stCondLst>
                                        </p:cTn>
                                        <p:tgtEl>
                                          <p:spTgt spid="19">
                                            <p:txEl>
                                              <p:pRg st="1" end="1"/>
                                            </p:txEl>
                                          </p:spTgt>
                                        </p:tgtEl>
                                        <p:attrNameLst>
                                          <p:attrName>ppt_x</p:attrName>
                                        </p:attrNameLst>
                                      </p:cBhvr>
                                    </p:anim>
                                    <p:set>
                                      <p:cBhvr>
                                        <p:cTn id="51" dur="770" fill="hold"/>
                                        <p:tgtEl>
                                          <p:spTgt spid="19">
                                            <p:txEl>
                                              <p:pRg st="1" end="1"/>
                                            </p:txEl>
                                          </p:spTgt>
                                        </p:tgtEl>
                                        <p:attrNameLst>
                                          <p:attrName>ppt_y</p:attrName>
                                        </p:attrNameLst>
                                      </p:cBhvr>
                                      <p:to>
                                        <p:strVal val="(#ppt_y+0.4)"/>
                                      </p:to>
                                    </p:set>
                                    <p:anim from="(#ppt_y+0.4)" to="(#ppt_y)" calcmode="lin" valueType="num">
                                      <p:cBhvr>
                                        <p:cTn id="52" dur="1230" accel="100000" fill="hold">
                                          <p:stCondLst>
                                            <p:cond delay="770"/>
                                          </p:stCondLst>
                                        </p:cTn>
                                        <p:tgtEl>
                                          <p:spTgt spid="19">
                                            <p:txEl>
                                              <p:pRg st="1" end="1"/>
                                            </p:txEl>
                                          </p:spTgt>
                                        </p:tgtEl>
                                        <p:attrNameLst>
                                          <p:attrName>ppt_y</p:attrName>
                                        </p:attrNameLst>
                                      </p:cBhvr>
                                    </p:anim>
                                  </p:childTnLst>
                                </p:cTn>
                              </p:par>
                            </p:childTnLst>
                          </p:cTn>
                        </p:par>
                      </p:childTnLst>
                    </p:cTn>
                  </p:par>
                  <p:par>
                    <p:cTn id="53" fill="hold">
                      <p:stCondLst>
                        <p:cond delay="indefinite"/>
                      </p:stCondLst>
                      <p:childTnLst>
                        <p:par>
                          <p:cTn id="54" fill="hold">
                            <p:stCondLst>
                              <p:cond delay="0"/>
                            </p:stCondLst>
                            <p:childTnLst>
                              <p:par>
                                <p:cTn id="55" presetID="51" presetClass="entr" presetSubtype="0" fill="hold" nodeType="clickEffect">
                                  <p:stCondLst>
                                    <p:cond delay="0"/>
                                  </p:stCondLst>
                                  <p:childTnLst>
                                    <p:set>
                                      <p:cBhvr>
                                        <p:cTn id="56" dur="1" fill="hold">
                                          <p:stCondLst>
                                            <p:cond delay="0"/>
                                          </p:stCondLst>
                                        </p:cTn>
                                        <p:tgtEl>
                                          <p:spTgt spid="21520"/>
                                        </p:tgtEl>
                                        <p:attrNameLst>
                                          <p:attrName>style.visibility</p:attrName>
                                        </p:attrNameLst>
                                      </p:cBhvr>
                                      <p:to>
                                        <p:strVal val="visible"/>
                                      </p:to>
                                    </p:set>
                                    <p:animEffect transition="in" filter="fade">
                                      <p:cBhvr>
                                        <p:cTn id="57" dur="770" decel="100000"/>
                                        <p:tgtEl>
                                          <p:spTgt spid="21520"/>
                                        </p:tgtEl>
                                      </p:cBhvr>
                                    </p:animEffect>
                                    <p:animScale>
                                      <p:cBhvr>
                                        <p:cTn id="58" dur="770" decel="100000"/>
                                        <p:tgtEl>
                                          <p:spTgt spid="21520"/>
                                        </p:tgtEl>
                                      </p:cBhvr>
                                      <p:from x="10000" y="10000"/>
                                      <p:to x="200000" y="450000"/>
                                    </p:animScale>
                                    <p:animScale>
                                      <p:cBhvr>
                                        <p:cTn id="59" dur="1230" accel="100000" fill="hold">
                                          <p:stCondLst>
                                            <p:cond delay="770"/>
                                          </p:stCondLst>
                                        </p:cTn>
                                        <p:tgtEl>
                                          <p:spTgt spid="21520"/>
                                        </p:tgtEl>
                                      </p:cBhvr>
                                      <p:from x="200000" y="450000"/>
                                      <p:to x="100000" y="100000"/>
                                    </p:animScale>
                                    <p:set>
                                      <p:cBhvr>
                                        <p:cTn id="60" dur="770" fill="hold"/>
                                        <p:tgtEl>
                                          <p:spTgt spid="21520"/>
                                        </p:tgtEl>
                                        <p:attrNameLst>
                                          <p:attrName>ppt_x</p:attrName>
                                        </p:attrNameLst>
                                      </p:cBhvr>
                                      <p:to>
                                        <p:strVal val="(0.5)"/>
                                      </p:to>
                                    </p:set>
                                    <p:anim from="(0.5)" to="(#ppt_x)" calcmode="lin" valueType="num">
                                      <p:cBhvr>
                                        <p:cTn id="61" dur="1230" accel="100000" fill="hold">
                                          <p:stCondLst>
                                            <p:cond delay="770"/>
                                          </p:stCondLst>
                                        </p:cTn>
                                        <p:tgtEl>
                                          <p:spTgt spid="21520"/>
                                        </p:tgtEl>
                                        <p:attrNameLst>
                                          <p:attrName>ppt_x</p:attrName>
                                        </p:attrNameLst>
                                      </p:cBhvr>
                                    </p:anim>
                                    <p:set>
                                      <p:cBhvr>
                                        <p:cTn id="62" dur="770" fill="hold"/>
                                        <p:tgtEl>
                                          <p:spTgt spid="21520"/>
                                        </p:tgtEl>
                                        <p:attrNameLst>
                                          <p:attrName>ppt_y</p:attrName>
                                        </p:attrNameLst>
                                      </p:cBhvr>
                                      <p:to>
                                        <p:strVal val="(#ppt_y+0.4)"/>
                                      </p:to>
                                    </p:set>
                                    <p:anim from="(#ppt_y+0.4)" to="(#ppt_y)" calcmode="lin" valueType="num">
                                      <p:cBhvr>
                                        <p:cTn id="63" dur="1230" accel="100000" fill="hold">
                                          <p:stCondLst>
                                            <p:cond delay="770"/>
                                          </p:stCondLst>
                                        </p:cTn>
                                        <p:tgtEl>
                                          <p:spTgt spid="21520"/>
                                        </p:tgtEl>
                                        <p:attrNameLst>
                                          <p:attrName>ppt_y</p:attrName>
                                        </p:attrNameLst>
                                      </p:cBhvr>
                                    </p:anim>
                                  </p:childTnLst>
                                </p:cTn>
                              </p:par>
                            </p:childTnLst>
                          </p:cTn>
                        </p:par>
                      </p:childTnLst>
                    </p:cTn>
                  </p:par>
                  <p:par>
                    <p:cTn id="64" fill="hold">
                      <p:stCondLst>
                        <p:cond delay="indefinite"/>
                      </p:stCondLst>
                      <p:childTnLst>
                        <p:par>
                          <p:cTn id="65" fill="hold">
                            <p:stCondLst>
                              <p:cond delay="0"/>
                            </p:stCondLst>
                            <p:childTnLst>
                              <p:par>
                                <p:cTn id="66" presetID="51" presetClass="entr" presetSubtype="0" fill="hold" nodeType="clickEffect">
                                  <p:stCondLst>
                                    <p:cond delay="0"/>
                                  </p:stCondLst>
                                  <p:childTnLst>
                                    <p:set>
                                      <p:cBhvr>
                                        <p:cTn id="67" dur="1" fill="hold">
                                          <p:stCondLst>
                                            <p:cond delay="0"/>
                                          </p:stCondLst>
                                        </p:cTn>
                                        <p:tgtEl>
                                          <p:spTgt spid="19">
                                            <p:txEl>
                                              <p:pRg st="2" end="2"/>
                                            </p:txEl>
                                          </p:spTgt>
                                        </p:tgtEl>
                                        <p:attrNameLst>
                                          <p:attrName>style.visibility</p:attrName>
                                        </p:attrNameLst>
                                      </p:cBhvr>
                                      <p:to>
                                        <p:strVal val="visible"/>
                                      </p:to>
                                    </p:set>
                                    <p:animEffect transition="in" filter="fade">
                                      <p:cBhvr>
                                        <p:cTn id="68" dur="770" decel="100000"/>
                                        <p:tgtEl>
                                          <p:spTgt spid="19">
                                            <p:txEl>
                                              <p:pRg st="2" end="2"/>
                                            </p:txEl>
                                          </p:spTgt>
                                        </p:tgtEl>
                                      </p:cBhvr>
                                    </p:animEffect>
                                    <p:animScale>
                                      <p:cBhvr>
                                        <p:cTn id="69" dur="770" decel="100000"/>
                                        <p:tgtEl>
                                          <p:spTgt spid="19">
                                            <p:txEl>
                                              <p:pRg st="2" end="2"/>
                                            </p:txEl>
                                          </p:spTgt>
                                        </p:tgtEl>
                                      </p:cBhvr>
                                      <p:from x="10000" y="10000"/>
                                      <p:to x="200000" y="450000"/>
                                    </p:animScale>
                                    <p:animScale>
                                      <p:cBhvr>
                                        <p:cTn id="70" dur="1230" accel="100000" fill="hold">
                                          <p:stCondLst>
                                            <p:cond delay="770"/>
                                          </p:stCondLst>
                                        </p:cTn>
                                        <p:tgtEl>
                                          <p:spTgt spid="19">
                                            <p:txEl>
                                              <p:pRg st="2" end="2"/>
                                            </p:txEl>
                                          </p:spTgt>
                                        </p:tgtEl>
                                      </p:cBhvr>
                                      <p:from x="200000" y="450000"/>
                                      <p:to x="100000" y="100000"/>
                                    </p:animScale>
                                    <p:set>
                                      <p:cBhvr>
                                        <p:cTn id="71" dur="770" fill="hold"/>
                                        <p:tgtEl>
                                          <p:spTgt spid="19">
                                            <p:txEl>
                                              <p:pRg st="2" end="2"/>
                                            </p:txEl>
                                          </p:spTgt>
                                        </p:tgtEl>
                                        <p:attrNameLst>
                                          <p:attrName>ppt_x</p:attrName>
                                        </p:attrNameLst>
                                      </p:cBhvr>
                                      <p:to>
                                        <p:strVal val="(0.5)"/>
                                      </p:to>
                                    </p:set>
                                    <p:anim from="(0.5)" to="(#ppt_x)" calcmode="lin" valueType="num">
                                      <p:cBhvr>
                                        <p:cTn id="72" dur="1230" accel="100000" fill="hold">
                                          <p:stCondLst>
                                            <p:cond delay="770"/>
                                          </p:stCondLst>
                                        </p:cTn>
                                        <p:tgtEl>
                                          <p:spTgt spid="19">
                                            <p:txEl>
                                              <p:pRg st="2" end="2"/>
                                            </p:txEl>
                                          </p:spTgt>
                                        </p:tgtEl>
                                        <p:attrNameLst>
                                          <p:attrName>ppt_x</p:attrName>
                                        </p:attrNameLst>
                                      </p:cBhvr>
                                    </p:anim>
                                    <p:set>
                                      <p:cBhvr>
                                        <p:cTn id="73" dur="770" fill="hold"/>
                                        <p:tgtEl>
                                          <p:spTgt spid="19">
                                            <p:txEl>
                                              <p:pRg st="2" end="2"/>
                                            </p:txEl>
                                          </p:spTgt>
                                        </p:tgtEl>
                                        <p:attrNameLst>
                                          <p:attrName>ppt_y</p:attrName>
                                        </p:attrNameLst>
                                      </p:cBhvr>
                                      <p:to>
                                        <p:strVal val="(#ppt_y+0.4)"/>
                                      </p:to>
                                    </p:set>
                                    <p:anim from="(#ppt_y+0.4)" to="(#ppt_y)" calcmode="lin" valueType="num">
                                      <p:cBhvr>
                                        <p:cTn id="74" dur="1230" accel="100000" fill="hold">
                                          <p:stCondLst>
                                            <p:cond delay="770"/>
                                          </p:stCondLst>
                                        </p:cTn>
                                        <p:tgtEl>
                                          <p:spTgt spid="19">
                                            <p:txEl>
                                              <p:pRg st="2" end="2"/>
                                            </p:txEl>
                                          </p:spTgt>
                                        </p:tgtEl>
                                        <p:attrNameLst>
                                          <p:attrName>ppt_y</p:attrName>
                                        </p:attrNameLst>
                                      </p:cBhvr>
                                    </p:anim>
                                  </p:childTnLst>
                                </p:cTn>
                              </p:par>
                            </p:childTnLst>
                          </p:cTn>
                        </p:par>
                      </p:childTnLst>
                    </p:cTn>
                  </p:par>
                  <p:par>
                    <p:cTn id="75" fill="hold">
                      <p:stCondLst>
                        <p:cond delay="indefinite"/>
                      </p:stCondLst>
                      <p:childTnLst>
                        <p:par>
                          <p:cTn id="76" fill="hold">
                            <p:stCondLst>
                              <p:cond delay="0"/>
                            </p:stCondLst>
                            <p:childTnLst>
                              <p:par>
                                <p:cTn id="77" presetID="51" presetClass="entr" presetSubtype="0" fill="hold" nodeType="clickEffect">
                                  <p:stCondLst>
                                    <p:cond delay="0"/>
                                  </p:stCondLst>
                                  <p:childTnLst>
                                    <p:set>
                                      <p:cBhvr>
                                        <p:cTn id="78" dur="1" fill="hold">
                                          <p:stCondLst>
                                            <p:cond delay="0"/>
                                          </p:stCondLst>
                                        </p:cTn>
                                        <p:tgtEl>
                                          <p:spTgt spid="21528"/>
                                        </p:tgtEl>
                                        <p:attrNameLst>
                                          <p:attrName>style.visibility</p:attrName>
                                        </p:attrNameLst>
                                      </p:cBhvr>
                                      <p:to>
                                        <p:strVal val="visible"/>
                                      </p:to>
                                    </p:set>
                                    <p:animEffect transition="in" filter="fade">
                                      <p:cBhvr>
                                        <p:cTn id="79" dur="770" decel="100000"/>
                                        <p:tgtEl>
                                          <p:spTgt spid="21528"/>
                                        </p:tgtEl>
                                      </p:cBhvr>
                                    </p:animEffect>
                                    <p:animScale>
                                      <p:cBhvr>
                                        <p:cTn id="80" dur="770" decel="100000"/>
                                        <p:tgtEl>
                                          <p:spTgt spid="21528"/>
                                        </p:tgtEl>
                                      </p:cBhvr>
                                      <p:from x="10000" y="10000"/>
                                      <p:to x="200000" y="450000"/>
                                    </p:animScale>
                                    <p:animScale>
                                      <p:cBhvr>
                                        <p:cTn id="81" dur="1230" accel="100000" fill="hold">
                                          <p:stCondLst>
                                            <p:cond delay="770"/>
                                          </p:stCondLst>
                                        </p:cTn>
                                        <p:tgtEl>
                                          <p:spTgt spid="21528"/>
                                        </p:tgtEl>
                                      </p:cBhvr>
                                      <p:from x="200000" y="450000"/>
                                      <p:to x="100000" y="100000"/>
                                    </p:animScale>
                                    <p:set>
                                      <p:cBhvr>
                                        <p:cTn id="82" dur="770" fill="hold"/>
                                        <p:tgtEl>
                                          <p:spTgt spid="21528"/>
                                        </p:tgtEl>
                                        <p:attrNameLst>
                                          <p:attrName>ppt_x</p:attrName>
                                        </p:attrNameLst>
                                      </p:cBhvr>
                                      <p:to>
                                        <p:strVal val="(0.5)"/>
                                      </p:to>
                                    </p:set>
                                    <p:anim from="(0.5)" to="(#ppt_x)" calcmode="lin" valueType="num">
                                      <p:cBhvr>
                                        <p:cTn id="83" dur="1230" accel="100000" fill="hold">
                                          <p:stCondLst>
                                            <p:cond delay="770"/>
                                          </p:stCondLst>
                                        </p:cTn>
                                        <p:tgtEl>
                                          <p:spTgt spid="21528"/>
                                        </p:tgtEl>
                                        <p:attrNameLst>
                                          <p:attrName>ppt_x</p:attrName>
                                        </p:attrNameLst>
                                      </p:cBhvr>
                                    </p:anim>
                                    <p:set>
                                      <p:cBhvr>
                                        <p:cTn id="84" dur="770" fill="hold"/>
                                        <p:tgtEl>
                                          <p:spTgt spid="21528"/>
                                        </p:tgtEl>
                                        <p:attrNameLst>
                                          <p:attrName>ppt_y</p:attrName>
                                        </p:attrNameLst>
                                      </p:cBhvr>
                                      <p:to>
                                        <p:strVal val="(#ppt_y+0.4)"/>
                                      </p:to>
                                    </p:set>
                                    <p:anim from="(#ppt_y+0.4)" to="(#ppt_y)" calcmode="lin" valueType="num">
                                      <p:cBhvr>
                                        <p:cTn id="85" dur="1230" accel="100000" fill="hold">
                                          <p:stCondLst>
                                            <p:cond delay="770"/>
                                          </p:stCondLst>
                                        </p:cTn>
                                        <p:tgtEl>
                                          <p:spTgt spid="21528"/>
                                        </p:tgtEl>
                                        <p:attrNameLst>
                                          <p:attrName>ppt_y</p:attrName>
                                        </p:attrNameLst>
                                      </p:cBhvr>
                                    </p:anim>
                                  </p:childTnLst>
                                </p:cTn>
                              </p:par>
                            </p:childTnLst>
                          </p:cTn>
                        </p:par>
                      </p:childTnLst>
                    </p:cTn>
                  </p:par>
                  <p:par>
                    <p:cTn id="86" fill="hold">
                      <p:stCondLst>
                        <p:cond delay="indefinite"/>
                      </p:stCondLst>
                      <p:childTnLst>
                        <p:par>
                          <p:cTn id="87" fill="hold">
                            <p:stCondLst>
                              <p:cond delay="0"/>
                            </p:stCondLst>
                            <p:childTnLst>
                              <p:par>
                                <p:cTn id="88" presetID="51" presetClass="entr" presetSubtype="0" fill="hold" nodeType="clickEffect">
                                  <p:stCondLst>
                                    <p:cond delay="0"/>
                                  </p:stCondLst>
                                  <p:childTnLst>
                                    <p:set>
                                      <p:cBhvr>
                                        <p:cTn id="89" dur="1" fill="hold">
                                          <p:stCondLst>
                                            <p:cond delay="0"/>
                                          </p:stCondLst>
                                        </p:cTn>
                                        <p:tgtEl>
                                          <p:spTgt spid="21530"/>
                                        </p:tgtEl>
                                        <p:attrNameLst>
                                          <p:attrName>style.visibility</p:attrName>
                                        </p:attrNameLst>
                                      </p:cBhvr>
                                      <p:to>
                                        <p:strVal val="visible"/>
                                      </p:to>
                                    </p:set>
                                    <p:animEffect transition="in" filter="fade">
                                      <p:cBhvr>
                                        <p:cTn id="90" dur="770" decel="100000"/>
                                        <p:tgtEl>
                                          <p:spTgt spid="21530"/>
                                        </p:tgtEl>
                                      </p:cBhvr>
                                    </p:animEffect>
                                    <p:animScale>
                                      <p:cBhvr>
                                        <p:cTn id="91" dur="770" decel="100000"/>
                                        <p:tgtEl>
                                          <p:spTgt spid="21530"/>
                                        </p:tgtEl>
                                      </p:cBhvr>
                                      <p:from x="10000" y="10000"/>
                                      <p:to x="200000" y="450000"/>
                                    </p:animScale>
                                    <p:animScale>
                                      <p:cBhvr>
                                        <p:cTn id="92" dur="1230" accel="100000" fill="hold">
                                          <p:stCondLst>
                                            <p:cond delay="770"/>
                                          </p:stCondLst>
                                        </p:cTn>
                                        <p:tgtEl>
                                          <p:spTgt spid="21530"/>
                                        </p:tgtEl>
                                      </p:cBhvr>
                                      <p:from x="200000" y="450000"/>
                                      <p:to x="100000" y="100000"/>
                                    </p:animScale>
                                    <p:set>
                                      <p:cBhvr>
                                        <p:cTn id="93" dur="770" fill="hold"/>
                                        <p:tgtEl>
                                          <p:spTgt spid="21530"/>
                                        </p:tgtEl>
                                        <p:attrNameLst>
                                          <p:attrName>ppt_x</p:attrName>
                                        </p:attrNameLst>
                                      </p:cBhvr>
                                      <p:to>
                                        <p:strVal val="(0.5)"/>
                                      </p:to>
                                    </p:set>
                                    <p:anim from="(0.5)" to="(#ppt_x)" calcmode="lin" valueType="num">
                                      <p:cBhvr>
                                        <p:cTn id="94" dur="1230" accel="100000" fill="hold">
                                          <p:stCondLst>
                                            <p:cond delay="770"/>
                                          </p:stCondLst>
                                        </p:cTn>
                                        <p:tgtEl>
                                          <p:spTgt spid="21530"/>
                                        </p:tgtEl>
                                        <p:attrNameLst>
                                          <p:attrName>ppt_x</p:attrName>
                                        </p:attrNameLst>
                                      </p:cBhvr>
                                    </p:anim>
                                    <p:set>
                                      <p:cBhvr>
                                        <p:cTn id="95" dur="770" fill="hold"/>
                                        <p:tgtEl>
                                          <p:spTgt spid="21530"/>
                                        </p:tgtEl>
                                        <p:attrNameLst>
                                          <p:attrName>ppt_y</p:attrName>
                                        </p:attrNameLst>
                                      </p:cBhvr>
                                      <p:to>
                                        <p:strVal val="(#ppt_y+0.4)"/>
                                      </p:to>
                                    </p:set>
                                    <p:anim from="(#ppt_y+0.4)" to="(#ppt_y)" calcmode="lin" valueType="num">
                                      <p:cBhvr>
                                        <p:cTn id="96" dur="1230" accel="100000" fill="hold">
                                          <p:stCondLst>
                                            <p:cond delay="770"/>
                                          </p:stCondLst>
                                        </p:cTn>
                                        <p:tgtEl>
                                          <p:spTgt spid="21530"/>
                                        </p:tgtEl>
                                        <p:attrNameLst>
                                          <p:attrName>ppt_y</p:attrName>
                                        </p:attrNameLst>
                                      </p:cBhvr>
                                    </p:anim>
                                  </p:childTnLst>
                                </p:cTn>
                              </p:par>
                            </p:childTnLst>
                          </p:cTn>
                        </p:par>
                      </p:childTnLst>
                    </p:cTn>
                  </p:par>
                  <p:par>
                    <p:cTn id="97" fill="hold">
                      <p:stCondLst>
                        <p:cond delay="indefinite"/>
                      </p:stCondLst>
                      <p:childTnLst>
                        <p:par>
                          <p:cTn id="98" fill="hold">
                            <p:stCondLst>
                              <p:cond delay="0"/>
                            </p:stCondLst>
                            <p:childTnLst>
                              <p:par>
                                <p:cTn id="99" presetID="51" presetClass="entr" presetSubtype="0" fill="hold" nodeType="clickEffect">
                                  <p:stCondLst>
                                    <p:cond delay="0"/>
                                  </p:stCondLst>
                                  <p:childTnLst>
                                    <p:set>
                                      <p:cBhvr>
                                        <p:cTn id="100" dur="1" fill="hold">
                                          <p:stCondLst>
                                            <p:cond delay="0"/>
                                          </p:stCondLst>
                                        </p:cTn>
                                        <p:tgtEl>
                                          <p:spTgt spid="21534"/>
                                        </p:tgtEl>
                                        <p:attrNameLst>
                                          <p:attrName>style.visibility</p:attrName>
                                        </p:attrNameLst>
                                      </p:cBhvr>
                                      <p:to>
                                        <p:strVal val="visible"/>
                                      </p:to>
                                    </p:set>
                                    <p:animEffect transition="in" filter="fade">
                                      <p:cBhvr>
                                        <p:cTn id="101" dur="770" decel="100000"/>
                                        <p:tgtEl>
                                          <p:spTgt spid="21534"/>
                                        </p:tgtEl>
                                      </p:cBhvr>
                                    </p:animEffect>
                                    <p:animScale>
                                      <p:cBhvr>
                                        <p:cTn id="102" dur="770" decel="100000"/>
                                        <p:tgtEl>
                                          <p:spTgt spid="21534"/>
                                        </p:tgtEl>
                                      </p:cBhvr>
                                      <p:from x="10000" y="10000"/>
                                      <p:to x="200000" y="450000"/>
                                    </p:animScale>
                                    <p:animScale>
                                      <p:cBhvr>
                                        <p:cTn id="103" dur="1230" accel="100000" fill="hold">
                                          <p:stCondLst>
                                            <p:cond delay="770"/>
                                          </p:stCondLst>
                                        </p:cTn>
                                        <p:tgtEl>
                                          <p:spTgt spid="21534"/>
                                        </p:tgtEl>
                                      </p:cBhvr>
                                      <p:from x="200000" y="450000"/>
                                      <p:to x="100000" y="100000"/>
                                    </p:animScale>
                                    <p:set>
                                      <p:cBhvr>
                                        <p:cTn id="104" dur="770" fill="hold"/>
                                        <p:tgtEl>
                                          <p:spTgt spid="21534"/>
                                        </p:tgtEl>
                                        <p:attrNameLst>
                                          <p:attrName>ppt_x</p:attrName>
                                        </p:attrNameLst>
                                      </p:cBhvr>
                                      <p:to>
                                        <p:strVal val="(0.5)"/>
                                      </p:to>
                                    </p:set>
                                    <p:anim from="(0.5)" to="(#ppt_x)" calcmode="lin" valueType="num">
                                      <p:cBhvr>
                                        <p:cTn id="105" dur="1230" accel="100000" fill="hold">
                                          <p:stCondLst>
                                            <p:cond delay="770"/>
                                          </p:stCondLst>
                                        </p:cTn>
                                        <p:tgtEl>
                                          <p:spTgt spid="21534"/>
                                        </p:tgtEl>
                                        <p:attrNameLst>
                                          <p:attrName>ppt_x</p:attrName>
                                        </p:attrNameLst>
                                      </p:cBhvr>
                                    </p:anim>
                                    <p:set>
                                      <p:cBhvr>
                                        <p:cTn id="106" dur="770" fill="hold"/>
                                        <p:tgtEl>
                                          <p:spTgt spid="21534"/>
                                        </p:tgtEl>
                                        <p:attrNameLst>
                                          <p:attrName>ppt_y</p:attrName>
                                        </p:attrNameLst>
                                      </p:cBhvr>
                                      <p:to>
                                        <p:strVal val="(#ppt_y+0.4)"/>
                                      </p:to>
                                    </p:set>
                                    <p:anim from="(#ppt_y+0.4)" to="(#ppt_y)" calcmode="lin" valueType="num">
                                      <p:cBhvr>
                                        <p:cTn id="107" dur="1230" accel="100000" fill="hold">
                                          <p:stCondLst>
                                            <p:cond delay="770"/>
                                          </p:stCondLst>
                                        </p:cTn>
                                        <p:tgtEl>
                                          <p:spTgt spid="21534"/>
                                        </p:tgtEl>
                                        <p:attrNameLst>
                                          <p:attrName>ppt_y</p:attrName>
                                        </p:attrNameLst>
                                      </p:cBhvr>
                                    </p:anim>
                                  </p:childTnLst>
                                </p:cTn>
                              </p:par>
                            </p:childTnLst>
                          </p:cTn>
                        </p:par>
                      </p:childTnLst>
                    </p:cTn>
                  </p:par>
                  <p:par>
                    <p:cTn id="108" fill="hold">
                      <p:stCondLst>
                        <p:cond delay="indefinite"/>
                      </p:stCondLst>
                      <p:childTnLst>
                        <p:par>
                          <p:cTn id="109" fill="hold">
                            <p:stCondLst>
                              <p:cond delay="0"/>
                            </p:stCondLst>
                            <p:childTnLst>
                              <p:par>
                                <p:cTn id="110" presetID="51" presetClass="entr" presetSubtype="0" fill="hold" nodeType="clickEffect">
                                  <p:stCondLst>
                                    <p:cond delay="0"/>
                                  </p:stCondLst>
                                  <p:childTnLst>
                                    <p:set>
                                      <p:cBhvr>
                                        <p:cTn id="111" dur="1" fill="hold">
                                          <p:stCondLst>
                                            <p:cond delay="0"/>
                                          </p:stCondLst>
                                        </p:cTn>
                                        <p:tgtEl>
                                          <p:spTgt spid="21536"/>
                                        </p:tgtEl>
                                        <p:attrNameLst>
                                          <p:attrName>style.visibility</p:attrName>
                                        </p:attrNameLst>
                                      </p:cBhvr>
                                      <p:to>
                                        <p:strVal val="visible"/>
                                      </p:to>
                                    </p:set>
                                    <p:animEffect transition="in" filter="fade">
                                      <p:cBhvr>
                                        <p:cTn id="112" dur="770" decel="100000"/>
                                        <p:tgtEl>
                                          <p:spTgt spid="21536"/>
                                        </p:tgtEl>
                                      </p:cBhvr>
                                    </p:animEffect>
                                    <p:animScale>
                                      <p:cBhvr>
                                        <p:cTn id="113" dur="770" decel="100000"/>
                                        <p:tgtEl>
                                          <p:spTgt spid="21536"/>
                                        </p:tgtEl>
                                      </p:cBhvr>
                                      <p:from x="10000" y="10000"/>
                                      <p:to x="200000" y="450000"/>
                                    </p:animScale>
                                    <p:animScale>
                                      <p:cBhvr>
                                        <p:cTn id="114" dur="1230" accel="100000" fill="hold">
                                          <p:stCondLst>
                                            <p:cond delay="770"/>
                                          </p:stCondLst>
                                        </p:cTn>
                                        <p:tgtEl>
                                          <p:spTgt spid="21536"/>
                                        </p:tgtEl>
                                      </p:cBhvr>
                                      <p:from x="200000" y="450000"/>
                                      <p:to x="100000" y="100000"/>
                                    </p:animScale>
                                    <p:set>
                                      <p:cBhvr>
                                        <p:cTn id="115" dur="770" fill="hold"/>
                                        <p:tgtEl>
                                          <p:spTgt spid="21536"/>
                                        </p:tgtEl>
                                        <p:attrNameLst>
                                          <p:attrName>ppt_x</p:attrName>
                                        </p:attrNameLst>
                                      </p:cBhvr>
                                      <p:to>
                                        <p:strVal val="(0.5)"/>
                                      </p:to>
                                    </p:set>
                                    <p:anim from="(0.5)" to="(#ppt_x)" calcmode="lin" valueType="num">
                                      <p:cBhvr>
                                        <p:cTn id="116" dur="1230" accel="100000" fill="hold">
                                          <p:stCondLst>
                                            <p:cond delay="770"/>
                                          </p:stCondLst>
                                        </p:cTn>
                                        <p:tgtEl>
                                          <p:spTgt spid="21536"/>
                                        </p:tgtEl>
                                        <p:attrNameLst>
                                          <p:attrName>ppt_x</p:attrName>
                                        </p:attrNameLst>
                                      </p:cBhvr>
                                    </p:anim>
                                    <p:set>
                                      <p:cBhvr>
                                        <p:cTn id="117" dur="770" fill="hold"/>
                                        <p:tgtEl>
                                          <p:spTgt spid="21536"/>
                                        </p:tgtEl>
                                        <p:attrNameLst>
                                          <p:attrName>ppt_y</p:attrName>
                                        </p:attrNameLst>
                                      </p:cBhvr>
                                      <p:to>
                                        <p:strVal val="(#ppt_y+0.4)"/>
                                      </p:to>
                                    </p:set>
                                    <p:anim from="(#ppt_y+0.4)" to="(#ppt_y)" calcmode="lin" valueType="num">
                                      <p:cBhvr>
                                        <p:cTn id="118" dur="1230" accel="100000" fill="hold">
                                          <p:stCondLst>
                                            <p:cond delay="770"/>
                                          </p:stCondLst>
                                        </p:cTn>
                                        <p:tgtEl>
                                          <p:spTgt spid="21536"/>
                                        </p:tgtEl>
                                        <p:attrNameLst>
                                          <p:attrName>ppt_y</p:attrName>
                                        </p:attrNameLst>
                                      </p:cBhvr>
                                    </p:anim>
                                  </p:childTnLst>
                                </p:cTn>
                              </p:par>
                            </p:childTnLst>
                          </p:cTn>
                        </p:par>
                      </p:childTnLst>
                    </p:cTn>
                  </p:par>
                  <p:par>
                    <p:cTn id="119" fill="hold">
                      <p:stCondLst>
                        <p:cond delay="indefinite"/>
                      </p:stCondLst>
                      <p:childTnLst>
                        <p:par>
                          <p:cTn id="120" fill="hold">
                            <p:stCondLst>
                              <p:cond delay="0"/>
                            </p:stCondLst>
                            <p:childTnLst>
                              <p:par>
                                <p:cTn id="121" presetID="51" presetClass="entr" presetSubtype="0" fill="hold" nodeType="clickEffect">
                                  <p:stCondLst>
                                    <p:cond delay="0"/>
                                  </p:stCondLst>
                                  <p:childTnLst>
                                    <p:set>
                                      <p:cBhvr>
                                        <p:cTn id="122" dur="1" fill="hold">
                                          <p:stCondLst>
                                            <p:cond delay="0"/>
                                          </p:stCondLst>
                                        </p:cTn>
                                        <p:tgtEl>
                                          <p:spTgt spid="19">
                                            <p:txEl>
                                              <p:pRg st="3" end="3"/>
                                            </p:txEl>
                                          </p:spTgt>
                                        </p:tgtEl>
                                        <p:attrNameLst>
                                          <p:attrName>style.visibility</p:attrName>
                                        </p:attrNameLst>
                                      </p:cBhvr>
                                      <p:to>
                                        <p:strVal val="visible"/>
                                      </p:to>
                                    </p:set>
                                    <p:animEffect transition="in" filter="fade">
                                      <p:cBhvr>
                                        <p:cTn id="123" dur="770" decel="100000"/>
                                        <p:tgtEl>
                                          <p:spTgt spid="19">
                                            <p:txEl>
                                              <p:pRg st="3" end="3"/>
                                            </p:txEl>
                                          </p:spTgt>
                                        </p:tgtEl>
                                      </p:cBhvr>
                                    </p:animEffect>
                                    <p:animScale>
                                      <p:cBhvr>
                                        <p:cTn id="124" dur="770" decel="100000"/>
                                        <p:tgtEl>
                                          <p:spTgt spid="19">
                                            <p:txEl>
                                              <p:pRg st="3" end="3"/>
                                            </p:txEl>
                                          </p:spTgt>
                                        </p:tgtEl>
                                      </p:cBhvr>
                                      <p:from x="10000" y="10000"/>
                                      <p:to x="200000" y="450000"/>
                                    </p:animScale>
                                    <p:animScale>
                                      <p:cBhvr>
                                        <p:cTn id="125" dur="1230" accel="100000" fill="hold">
                                          <p:stCondLst>
                                            <p:cond delay="770"/>
                                          </p:stCondLst>
                                        </p:cTn>
                                        <p:tgtEl>
                                          <p:spTgt spid="19">
                                            <p:txEl>
                                              <p:pRg st="3" end="3"/>
                                            </p:txEl>
                                          </p:spTgt>
                                        </p:tgtEl>
                                      </p:cBhvr>
                                      <p:from x="200000" y="450000"/>
                                      <p:to x="100000" y="100000"/>
                                    </p:animScale>
                                    <p:set>
                                      <p:cBhvr>
                                        <p:cTn id="126" dur="770" fill="hold"/>
                                        <p:tgtEl>
                                          <p:spTgt spid="19">
                                            <p:txEl>
                                              <p:pRg st="3" end="3"/>
                                            </p:txEl>
                                          </p:spTgt>
                                        </p:tgtEl>
                                        <p:attrNameLst>
                                          <p:attrName>ppt_x</p:attrName>
                                        </p:attrNameLst>
                                      </p:cBhvr>
                                      <p:to>
                                        <p:strVal val="(0.5)"/>
                                      </p:to>
                                    </p:set>
                                    <p:anim from="(0.5)" to="(#ppt_x)" calcmode="lin" valueType="num">
                                      <p:cBhvr>
                                        <p:cTn id="127" dur="1230" accel="100000" fill="hold">
                                          <p:stCondLst>
                                            <p:cond delay="770"/>
                                          </p:stCondLst>
                                        </p:cTn>
                                        <p:tgtEl>
                                          <p:spTgt spid="19">
                                            <p:txEl>
                                              <p:pRg st="3" end="3"/>
                                            </p:txEl>
                                          </p:spTgt>
                                        </p:tgtEl>
                                        <p:attrNameLst>
                                          <p:attrName>ppt_x</p:attrName>
                                        </p:attrNameLst>
                                      </p:cBhvr>
                                    </p:anim>
                                    <p:set>
                                      <p:cBhvr>
                                        <p:cTn id="128" dur="770" fill="hold"/>
                                        <p:tgtEl>
                                          <p:spTgt spid="19">
                                            <p:txEl>
                                              <p:pRg st="3" end="3"/>
                                            </p:txEl>
                                          </p:spTgt>
                                        </p:tgtEl>
                                        <p:attrNameLst>
                                          <p:attrName>ppt_y</p:attrName>
                                        </p:attrNameLst>
                                      </p:cBhvr>
                                      <p:to>
                                        <p:strVal val="(#ppt_y+0.4)"/>
                                      </p:to>
                                    </p:set>
                                    <p:anim from="(#ppt_y+0.4)" to="(#ppt_y)" calcmode="lin" valueType="num">
                                      <p:cBhvr>
                                        <p:cTn id="129" dur="1230" accel="100000" fill="hold">
                                          <p:stCondLst>
                                            <p:cond delay="770"/>
                                          </p:stCondLst>
                                        </p:cTn>
                                        <p:tgtEl>
                                          <p:spTgt spid="19">
                                            <p:txEl>
                                              <p:pRg st="3" end="3"/>
                                            </p:txEl>
                                          </p:spTgt>
                                        </p:tgtEl>
                                        <p:attrNameLst>
                                          <p:attrName>ppt_y</p:attrName>
                                        </p:attrNameLst>
                                      </p:cBhvr>
                                    </p:anim>
                                  </p:childTnLst>
                                </p:cTn>
                              </p:par>
                            </p:childTnLst>
                          </p:cTn>
                        </p:par>
                      </p:childTnLst>
                    </p:cTn>
                  </p:par>
                  <p:par>
                    <p:cTn id="130" fill="hold">
                      <p:stCondLst>
                        <p:cond delay="indefinite"/>
                      </p:stCondLst>
                      <p:childTnLst>
                        <p:par>
                          <p:cTn id="131" fill="hold">
                            <p:stCondLst>
                              <p:cond delay="0"/>
                            </p:stCondLst>
                            <p:childTnLst>
                              <p:par>
                                <p:cTn id="132" presetID="51" presetClass="entr" presetSubtype="0" fill="hold" nodeType="clickEffect">
                                  <p:stCondLst>
                                    <p:cond delay="0"/>
                                  </p:stCondLst>
                                  <p:childTnLst>
                                    <p:set>
                                      <p:cBhvr>
                                        <p:cTn id="133" dur="1" fill="hold">
                                          <p:stCondLst>
                                            <p:cond delay="0"/>
                                          </p:stCondLst>
                                        </p:cTn>
                                        <p:tgtEl>
                                          <p:spTgt spid="26644"/>
                                        </p:tgtEl>
                                        <p:attrNameLst>
                                          <p:attrName>style.visibility</p:attrName>
                                        </p:attrNameLst>
                                      </p:cBhvr>
                                      <p:to>
                                        <p:strVal val="visible"/>
                                      </p:to>
                                    </p:set>
                                    <p:animEffect transition="in" filter="fade">
                                      <p:cBhvr>
                                        <p:cTn id="134" dur="770" decel="100000"/>
                                        <p:tgtEl>
                                          <p:spTgt spid="26644"/>
                                        </p:tgtEl>
                                      </p:cBhvr>
                                    </p:animEffect>
                                    <p:animScale>
                                      <p:cBhvr>
                                        <p:cTn id="135" dur="770" decel="100000"/>
                                        <p:tgtEl>
                                          <p:spTgt spid="26644"/>
                                        </p:tgtEl>
                                      </p:cBhvr>
                                      <p:from x="10000" y="10000"/>
                                      <p:to x="200000" y="450000"/>
                                    </p:animScale>
                                    <p:animScale>
                                      <p:cBhvr>
                                        <p:cTn id="136" dur="1230" accel="100000" fill="hold">
                                          <p:stCondLst>
                                            <p:cond delay="770"/>
                                          </p:stCondLst>
                                        </p:cTn>
                                        <p:tgtEl>
                                          <p:spTgt spid="26644"/>
                                        </p:tgtEl>
                                      </p:cBhvr>
                                      <p:from x="200000" y="450000"/>
                                      <p:to x="100000" y="100000"/>
                                    </p:animScale>
                                    <p:set>
                                      <p:cBhvr>
                                        <p:cTn id="137" dur="770" fill="hold"/>
                                        <p:tgtEl>
                                          <p:spTgt spid="26644"/>
                                        </p:tgtEl>
                                        <p:attrNameLst>
                                          <p:attrName>ppt_x</p:attrName>
                                        </p:attrNameLst>
                                      </p:cBhvr>
                                      <p:to>
                                        <p:strVal val="(0.5)"/>
                                      </p:to>
                                    </p:set>
                                    <p:anim from="(0.5)" to="(#ppt_x)" calcmode="lin" valueType="num">
                                      <p:cBhvr>
                                        <p:cTn id="138" dur="1230" accel="100000" fill="hold">
                                          <p:stCondLst>
                                            <p:cond delay="770"/>
                                          </p:stCondLst>
                                        </p:cTn>
                                        <p:tgtEl>
                                          <p:spTgt spid="26644"/>
                                        </p:tgtEl>
                                        <p:attrNameLst>
                                          <p:attrName>ppt_x</p:attrName>
                                        </p:attrNameLst>
                                      </p:cBhvr>
                                    </p:anim>
                                    <p:set>
                                      <p:cBhvr>
                                        <p:cTn id="139" dur="770" fill="hold"/>
                                        <p:tgtEl>
                                          <p:spTgt spid="26644"/>
                                        </p:tgtEl>
                                        <p:attrNameLst>
                                          <p:attrName>ppt_y</p:attrName>
                                        </p:attrNameLst>
                                      </p:cBhvr>
                                      <p:to>
                                        <p:strVal val="(#ppt_y+0.4)"/>
                                      </p:to>
                                    </p:set>
                                    <p:anim from="(#ppt_y+0.4)" to="(#ppt_y)" calcmode="lin" valueType="num">
                                      <p:cBhvr>
                                        <p:cTn id="140" dur="1230" accel="100000" fill="hold">
                                          <p:stCondLst>
                                            <p:cond delay="770"/>
                                          </p:stCondLst>
                                        </p:cTn>
                                        <p:tgtEl>
                                          <p:spTgt spid="2664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http://portal.pulsopolitico.com.mx/wp-content/uploads/2010/07/3110.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1 Título"/>
          <p:cNvSpPr>
            <a:spLocks noGrp="1"/>
          </p:cNvSpPr>
          <p:nvPr>
            <p:ph type="ctrTitle"/>
          </p:nvPr>
        </p:nvSpPr>
        <p:spPr>
          <a:xfrm>
            <a:off x="1692275" y="0"/>
            <a:ext cx="7772400" cy="1470025"/>
          </a:xfrm>
        </p:spPr>
        <p:txBody>
          <a:bodyPr/>
          <a:lstStyle/>
          <a:p>
            <a:pPr eaLnBrk="1" hangingPunct="1"/>
            <a:r>
              <a:rPr lang="es-MX" smtClean="0">
                <a:solidFill>
                  <a:schemeClr val="bg1"/>
                </a:solidFill>
              </a:rPr>
              <a:t>RUTA DEL BICENTENARIO </a:t>
            </a:r>
            <a:endParaRPr lang="es-ES" smtClean="0">
              <a:solidFill>
                <a:schemeClr val="bg1"/>
              </a:solidFill>
            </a:endParaRPr>
          </a:p>
        </p:txBody>
      </p:sp>
      <p:sp>
        <p:nvSpPr>
          <p:cNvPr id="3" name="2 Subtítulo"/>
          <p:cNvSpPr>
            <a:spLocks noGrp="1"/>
          </p:cNvSpPr>
          <p:nvPr>
            <p:ph type="subTitle" idx="1"/>
          </p:nvPr>
        </p:nvSpPr>
        <p:spPr>
          <a:xfrm>
            <a:off x="2743200" y="1557338"/>
            <a:ext cx="6400800" cy="4608512"/>
          </a:xfrm>
        </p:spPr>
        <p:txBody>
          <a:bodyPr/>
          <a:lstStyle/>
          <a:p>
            <a:pPr eaLnBrk="1" hangingPunct="1"/>
            <a:endParaRPr lang="es-MX" b="1" smtClean="0">
              <a:solidFill>
                <a:schemeClr val="bg1"/>
              </a:solidFill>
            </a:endParaRPr>
          </a:p>
          <a:p>
            <a:pPr eaLnBrk="1" hangingPunct="1"/>
            <a:r>
              <a:rPr lang="es-MX" sz="4400" b="1" smtClean="0">
                <a:solidFill>
                  <a:schemeClr val="bg1"/>
                </a:solidFill>
              </a:rPr>
              <a:t>PARQUE BICENTENARIO</a:t>
            </a:r>
          </a:p>
          <a:p>
            <a:pPr eaLnBrk="1" hangingPunct="1">
              <a:buFont typeface="Wingdings" pitchFamily="2" charset="2"/>
              <a:buChar char="ü"/>
            </a:pPr>
            <a:endParaRPr lang="es-MX" b="1" smtClean="0">
              <a:solidFill>
                <a:schemeClr val="bg1"/>
              </a:solidFill>
            </a:endParaRPr>
          </a:p>
          <a:p>
            <a:pPr eaLnBrk="1" hangingPunct="1"/>
            <a:endParaRPr lang="es-ES" b="1" smtClean="0">
              <a:solidFill>
                <a:schemeClr val="bg1"/>
              </a:solidFill>
            </a:endParaRPr>
          </a:p>
        </p:txBody>
      </p:sp>
      <p:sp>
        <p:nvSpPr>
          <p:cNvPr id="4" name="3 Marcador de fecha"/>
          <p:cNvSpPr>
            <a:spLocks noGrp="1"/>
          </p:cNvSpPr>
          <p:nvPr>
            <p:ph type="dt" sz="quarter" idx="10"/>
          </p:nvPr>
        </p:nvSpPr>
        <p:spPr/>
        <p:txBody>
          <a:bodyPr/>
          <a:lstStyle/>
          <a:p>
            <a:pPr>
              <a:defRPr/>
            </a:pPr>
            <a:fld id="{6CB58EAC-EDAD-4619-8380-FC8EADA541D2}" type="datetime1">
              <a:rPr lang="es-ES"/>
              <a:pPr>
                <a:defRPr/>
              </a:pPr>
              <a:t>31/08/2010</a:t>
            </a:fld>
            <a:endParaRPr lang="es-ES"/>
          </a:p>
        </p:txBody>
      </p:sp>
      <p:sp>
        <p:nvSpPr>
          <p:cNvPr id="5" name="4 Marcador de número de diapositiva"/>
          <p:cNvSpPr>
            <a:spLocks noGrp="1"/>
          </p:cNvSpPr>
          <p:nvPr>
            <p:ph type="sldNum" sz="quarter" idx="12"/>
          </p:nvPr>
        </p:nvSpPr>
        <p:spPr/>
        <p:txBody>
          <a:bodyPr/>
          <a:lstStyle/>
          <a:p>
            <a:pPr>
              <a:defRPr/>
            </a:pPr>
            <a:fld id="{E46D1134-B329-40E2-918D-A8959EAC83A8}" type="slidenum">
              <a:rPr lang="es-ES"/>
              <a:pPr>
                <a:defRPr/>
              </a:pPr>
              <a:t>8</a:t>
            </a:fld>
            <a:endParaRPr lang="es-ES"/>
          </a:p>
        </p:txBody>
      </p:sp>
      <p:sp>
        <p:nvSpPr>
          <p:cNvPr id="27654" name="AutoShape 4" descr="data:image/jpg;base64,/9j/4AAQSkZJRgABAQAAAQABAAD/2wBDAAkGBwgHBgkIBwgKCgkLDRYPDQwMDRsUFRAWIB0iIiAdHx8kKDQsJCYxJx8fLT0tMTU3Ojo6Iys/RD84QzQ5Ojf/2wBDAQoKCg0MDRoPDxo3JR8lNzc3Nzc3Nzc3Nzc3Nzc3Nzc3Nzc3Nzc3Nzc3Nzc3Nzc3Nzc3Nzc3Nzc3Nzc3Nzc3Nzf/wAARCACgAOcDASIAAhEBAxEB/8QAHAAAAQUBAQEAAAAAAAAAAAAABAIDBQYHAQAI/8QAQxAAAgEDAgMFBQYEAwUJAAAAAQIDAAQRBSESMUEGEyJRYRQycYGRB0JSobHBFSNi0TNE8BY0gpLhJCVTZHKiwtPx/8QAGwEAAgMBAQEAAAAAAAAAAAAAAQIAAwQFBgf/xAAoEQACAgEEAgIBBAMAAAAAAAAAAQIRAwQSITFBUQUiEwYjMnGRweH/2gAMAwEAAhEDEQA/AM3itIpMKCY/6juDXLjTriEBipZDyZdwal7gRhYrqNAYJ1DFD0PX86et1yhNs5ZesZHL5Vy97TPfx0eOS4KzwMvTHnSvBjxIB6irDLZ29wNh3MnljY1Hz6c8RIKkjz6U28qnoZR65I8RKfcb61xomXoafMBXcZr38xfX5UdxQ8LXaB8V7HnRWVb30z8K93ULDYkHyqWD8bBiMKa02yj4LW2RlOVgjHL+kVnJtGYqEPvMFHzrUbqxvLW6kjK5VGK8s8v/AMrRgV2cv5GTjSYuNBwcyvwODT8QIAHtE6j+iZh+hoNZXTZ4Tj0p0XMJ5l1+VaaOI5BpMjKA13dEjlmZmH5nFIIB2LgjrxQxtn5lTTSyxNykBpXGCcZqULYpkyBjuiRsM2sJ2/5aQbeI+EQWLdCX0+3P/wAKcGcbUsYAHxzQoFgUiouVMFgG34T/AA63/wDroYueJ1NvYAj3SNPtxn/2UfKgLb8xQ8qgN7tQDYLE98zIq3LREkAiFEjz8OEA1m2rXlxdavfzPczOWuH8RlY5AOB18gPpWkSydyry/wDhIz7egzWUJxyIWJ3Y8RpJFWR8HpGLYBZjj1JpHyxS+EDrk14oT0pCkaY7iudaeERPT60/HaM3JaFg3JAYTPKnY7Z5GCqMnyqTjswMZwQfKj7e2C4Gw286G4rllSI6y0lpGAZCR1AFWWy0aG3CsY0Lk+9J7q+uPT86bjlW1QtEAH5Kx34frTJaeUiIcTluajJzVcm2ZJ5JTZJWmpi1vrSaNyVgdnZiSCxKMp5DYeLlXqEkge1snebAOQBnfrXqMZUqJCbiqBLIH+HmzZS3dsTn9qa7p4nBQspHTkaYOqzPMXyiJ0VFAAoqPU+IeMKx9RWVp+T7HizYmkl4HkvZBgSoG9SKIWaORcEtg9DyFMJLbPuU58yDS+5hbdJRg8smgalK/I3NbREkg7elCPaZPhapAQMv3lYelea3cjKjnUsWWOL8EQ0JHNaR3Q6c6lWTfxDHpTRhRs8waiZnlp0BWwMV3bOT4VmQt8Awra7hrsXUuQrjjOTWMXMREbYPStstZDc6fZXZGTNbROceZUZ/OtumfZ5v5rFtcWDkJJ/jQLn4Un2C1l5IV+dSPAGHvbetdMGRyBHpWw86yIm0QfcwDyx60HLpk0Q91iPxDrVjVWUDhJGORrvHIOqn41BSpGO4iORxbeY3FdW4cHLxsR1Iq2e8McKH5V7uVIyYUOOoFAhT2mzsEcjp4aQe9YYWHB82NXUQBjgQjPotd/hrPv3GPUioAz7ULeY6RqG44ltZT4R/TWZxWx7qMhSARscc6+i7rSzJp+oR8Jy9rMo9cocVhdhA8lrCVOfABVWR0Zs8tqI4WbYyF+pp5bIcyc48qlzaor4znn8zTgg4RgFR+9Z3MxvKyNjssNsvzNEpZ4B4cnHOjhE5OxDNnp/r0p7uWVDjOx2/vSuRVLKwAWzL0znktEwWcxPu7Y50X3MmAFG/7/6Ne80L8TMBxY3C7cqFlTm2CpaKzcVwx4R7oHU0fDwxYLgog3YDGWpEvdwpxzEMcbL1HyoK7uONjwNjzH7UOxeWNarOZ7ZgBwgEYwc9a9Qdy5eFgBgZ6V6mouiqRBKTXRIRSRXcUD6Qmx2O4I5g0THeEdfrQOK8KVxTLo5pRJmK9xtRUd6DzY/Wq8rkdT9adSY+ZpXjNcNbJFlW8jI8UZrqtbSHOGX41X0n9TT6XB2y31NLso0x1ifZMywRNE3BIPdO2K2fstY9/wBkdHcKGIs0GckGsEN1hD02OSDW4dkNXWDstoqLLg+xrkMOfP8AtWnTLlnD+fyqUINeyUm0506b+ooc28q7lG+XWpaDVlcDj4GB8jT/ALTaTe8uD51r5PLtkAVwfECPlXeFTyWp9rW2nXwurfHFDy6QOaYHwo2BkOYx0yK5wFeRzR0umzICRv8AI0O8EiDeMt6gZo2ChpJpY+RIomHUSnvsT8qGOcbgj0NcIUjc1AMmrW6huCYnG7eA+oI/6189WkZW2Eaj/DZozn0OK2uGQwzI4KkqwO9Yxr0baR2p1eyGypdu8YI+4/iXHyaqcytGTVJyjwelDg78v1ponmQD8KdivIXXhfhydtudOG2SQcUMg3zkHc1mOdyuwfvWXqc8hSxO+d2JxSJIHiAJU5O4NMMZCP5YA2/D6VFyGrCJLuXhI4+EfGkwSGPLhtz1FAIWaTibpvvtXpLgs2QTj9qNWHYGzTu5y7f9aYeQcWOYHUUKH4gD1pyPxeE7jypqDsocZg6kAg/CvVxUVAc/SvUCWQQJpYp9o8fdpHB6Ulo+kqDEV6lla4BQsO0TivYpRFeo2LtOA0tWpOK6KhOUKZyFOP1rUtFvGTRtNQsMC1QflWVSf4bfCtG00kaXYD/y0f6Vfg7OZ8m3sVlkhv8AfYsvqDR0Opyr7s7fPBqqh9+Zrs17HZW5mmO2eFVGMs3kP3NabSRxa5LxBqpVC8jBIx70hwoA9SdqQvbnSIdkv55guc9zbtIq4wT4uW2RnfqKx/UL67uJGa4lLLISe6ZiyRbD3RvjoOWfXJ2bjncTKWkZ5OJVV3LDhLEksOm2OpPOqZZfRasfs3jS+19jqMixRTlZH/w0nhMTSf8ApB5/Kpf2qCTaZOHHXBH7V88xavFa3MF5ClxdyKVdJ55TwqwPF4gNzyBwCo23BHOQ0XttrNhcMZ7mW7sxNm5lZeIheEZxvtjGcDmTvnYUYyvsSUfRu3dWM+4ZcnzNNS6RC4yj4+FUC27d2j6zFZywMttckJa3nF4JW4QSp6ruwA+eedWSLVuA5JdT5Zq2iuw2bRZkPFG4YDesz+2DRZLefS9WVPFKDaTlTzIHEh+mR8q02HWmA2k4h/XVa+1e6W67HLKyKxivoeQ5ZyP3pJr6iZK2sxUhlxxAggY3FKS4mjORIRjpUuHs5cBmKMep3pMllBKx7toyPPOM1lv2cvevINb6tLHjvDxA9CM0aLmzuU/mpwMOqnf/AFy/OgpNKI9zLfChWspUOxG1BpeAbYPolGs0kTEDhzjPDnlQElkykgoV9elID3MDZ8RGcjHSiotSOyzeIc8YBqcoFSj0R7wsu+CRSFZgc8seeanC1ncgbNE/nnIpqewynFwqwO54aikTf7Ao7rvFAbwnqfOvUia2eLdRxdK9TcDfUWlhGygrPxE1xtPZTsc+vSkQvCcGNiuPWjI5CB7wI+NZXaPrsI4pIAa1YdKbaBh0qaVkYYNKNsrjK1NzHeki+iAMLc6SUIqcex3PhB+dDyWmOWc+WKKmZ56OSIvgpPDRz2zLscU0YWB5U24zywSQK6+Bh6VotgD/AAuwOP8ALR/pVAkjIVifKtLsICdK04YOTaRkeuwrTp3bOL8pDbFWNKu+/Ty3P051VdW1L2y5EsIcwR7RNwleEDYnHmSD8Ns7irlcJJFbXM0LAyQJJjhI8LqhIHxBqjwRk28CxmM7QBASeZCgE+mCx9cnyq3K2qRxsaTY2+LiPEYTiJwgXoRywPTP1P8AV4mJWAjZlDM54Twgljx4Iwc7b5x6+WDu5EjXFx3VlC7ysVijMZ3YtxYzkblsMT6DpjNO3FmVu5rYvE9xazd2zxEkKV2226EsMjqc9QWra8j2ugYFQjrG4TK4ZGyRkkHbpvw+v9nnlMWjT3VklwL60mjzIjEokRyCSuPxDHoCackDxcMkkOACpzH7o3B2/bHRh8DM9jbdpJbi6KFLdYe4HegKspY7jyOADny4hUgm3yCfCH9H0WO4vNN1ltUiuraACWOC3iwBIMc254BUHHTGBgCrU1wyswbORvw8zv8A6NUKyjn0ntLremdn5hJE9g9yighlhkChtumRkgfEZ5VKdj9PsYdJg1S1a4lur6Id/JM+TxAnix/xddzitPRnLULz1OfjUN2+unbsfcIGOPa4TjPqaMGSPE2PSobtxk9lJ9/81CPzNSXQsuikLcuvLHLqKcW8PUbelBdAa5vWZpGBwRMQ6my83YD40UupK3vxpJ8arhOOea53jD3Til2IR4ky0Ce0cYZWRunCdq49rbSeMNuPMb1XFupF6g/GnFvWA339BS7GhPxSXROrp6cJeMAAYyeLnuKUsFzCMoWU/HP+uVRcGoAYAJ+BNFJfkDxMcE8wfSlcWI4zXYWxEgPeo0bZ94JtXqEF3OjZifbyJz+VeqUxNrK4FaM4OQRT0dw6/eqYNolxkOqlhsWXnQdxpckeSm4pN8Zdn1R6TLi5j0eivyNmNGw3ynr+dQzxshwy4pIJBobExoarJj4ZaortWG42PUedEK/GP5ZGOmaqcc7puCfrRUWoEbEn60jgzdj16fEiwMiEYZMfCmmtI390/WhLfUc82z6UbHcxSDDHFLyalPFNAV3YssTlhjAztvWwabo7y9n9KNvLwPJYRiNmGQrFNjj41l828DCNuIYPwrcexs0c3Y/R5CvEvska8vIY/atelfLPNfqKCjGFezEuwOn3dj2yNnqbkiFZAfEXSaV/CGU8jkfe9DQ1jpUwe3jkSSNUuGiuJSPDAUlCFiemFZiBzJwACRV4+0J73st2ji1LS57Wwjktj3bCzXDkEFkkbBJzhcbjABFF9o9N1HU9OsbnTdLhn029Iv7uBAqyW8jAM4BJ3ZssCSDyxjBrXJWjymOX2cUUdbq10WNP4BDIXw3De3GCxzgExpyUYAHE2djjckk1m0PjMlwHkLsxMikswPFuT13329cbZJF1ROz+qm6SCTU7RZAzRPcSxGN1wMZkG67cWwyQoOPWt6nPFd6hxW0UdlDIBGjhDHHywWIYkptgDbHoc5K065GWSF8MDup+6gt2eRzGy8SoSNxk7564OQT55PlSXhvNQtoQYp5tPsIivFFGeFckkkncZLNuef5VZ9X7Q3Fn3OnxaNY209ovczd9bhgEAJVACc4weI9TnpuahbrtDfXmifwy8idRDwOslsvdhFBJOQBgAAjAAABOeYFFRoR5ot0O6QyT6Z7DYwPoNosX/fOpFWZpQThUUsc4P4Bjz5LVh7JSy3F5NDY4fQbFGt7Zg5HeMWJ4mBHidtznYAEYAyAKdLf6x2iigskS4vVswGjjijLGNQoG+PeOBzO+cdNqtGmRDsf2Xnu9TiJuZ5AWt1l8xhUHTOAST6VYBSGOyvam41HVJNN1KNe+nkYwcCDwY4jwnG56b/M1I9ugR2Vm2/zUP6mo7sZHa3Et/q1tbz25STuYkLAoFKe6CME43PLG4ovtxI3+y8oxt7VD+9B9AfRRBy3ruNqbDnbPkK93mDVBiF8Bxud/hXDHXhIDzFdMtKSmIMWADimnQg+7RgkXG42rqtGccS7+tSwbmgDJXmDSklIzvjNG90j+XypJsgRkULBuXkbju2UAHcDlmvVxrRwSByr1QlQJKC9SQBbpfEDs67NRIil4eO3fvB6c6hZIJYz4gacguniIG4x61kcF4PqGPUyj9cge8iNnv4Rnz60xLZxPvGcHyNGxX0cyBJ0Dg9TzpT2MczZtW6e6x3pbaNEoQyq+yGltJE3wcedM4I5ipZ0nh95TgdCNqbbu5RmVMeop1Myz01dEeDg7Ej409FcunU49KdazyP5b8Xp1oZ4nRsEFaa0yjbOAfFfnlxHety+z3XIU7HaRHIwLCEhs+jtXz9zHiGR6VceyF9I2mrbw3AWaBiOBuqk5Bq7C0mc/5PfmxJPwzctSg07X9OlsrwcUEvvDIIrP+0Gs6n2J1hbO1RJdKDCfNy2XuVIIZDJnoTkZHkOVMWus31pgukqjzG4NWCw7WQzAJcpHKvUOAcfWtnB5rJCSVIhb3SuzGr6OvaXT4rxO/GTZwJnhy2COFAeEAoxyARvk55VGx9k7TX4NSk0qym064t0VPYLsksxKDxEsdgfFv6dKmda0b2229o7PSh74yF5Va6aAsnREC5GSTknIyQCQdgGLPVNf0q17zWtKcKuUt7i+djMi/e4pV2CDbxOynPLOwCzUnGo9lDhHdTQDoPZOO4DWGraXDc3Aun4ZHuGyBwgPlkPiAKkYPI4HUkRmt2n8KaTsvpunGGd5oZLl4Jmd7xlGVUZ3A3yc5yd8L1sGkaxf5nubC2tbqVSoWK1ldIfZ8YZ0ldSW4W4QxUY5DpQ82uSaa4uoOyCvxXH82W6L3UzOqgBS+/Cc7g+IcO+ATUwuccjeTlf7GlCoJRdCFudVltr/APj0f+z1jZRrMYrexaIHiJHhYN45DjYEYyckHFVvV76Tt1fR2GmafdwW8TPMyq6l+7UgBuHOOLJA3OBnn7xqz2+n6r9oUFo82lyWFpaxNwztcP8Az3J8PCzqSFGSTgHO2+wxc+znYPTuzccz2TTy3M8CxSSSttgb4VfugnpvTvuwq/BULHQ7fSdNhsbVfAg45HYgtI55k4+nwAqE7e27L2TnYnYXcIx8zWn3elYPiQr8qpn2m6e0fYi6fPu3MBPx4j/eg+gvhGPFc8vrScfWiihAwBsKaK771nsx2Mkb0nB8qfJHlXNqhLGQT5V7ibO1OhVrpQUAWNiR160tZ3AO9e4BXeAdagOGLW7Ye94h5V6kcA6c69QJUSSguOOPExB8sim5rdHyykZ8qB74iIFiN6dt58keVZtrR9KWeM/qxPC6HOCKfhuXQ44iB5V1pFfnTRUDlQ7Im4v6slodQJAWQhk8mGadMNncbrmJvNRtUKpIHOnY5SORNK4mqGptVJBsunzR+KMiRfNDQ/G4yrgMOoNPwXbx7g4PTFF99b3AxOiserKMGhyi2oTXBFmG3k3GUqS7K2kw1+GKNO876OQADrhS37Ul9MSTe2lDD8J2NL0S7uOz+uWeolHxBJlgOfCQQwHyJqzHL7Ix6vTP8Tpcl4tJDGxQO0bA4KOOdFSW9tMM3VqA3R4/DU8ZLDVII5nijnhlQPHKo4WIPWhm0cIT7BdYB37uby+NdJI8VkbumQ406dRxafdBh+CTY0RDrV/YEx3cTiPqHXjU/GnJ4ZoDi7gZPJguR9acjlZlAVkkXqG3pil8jdg+iyXD3MqTm5klVzc+0vxoFbIjQn3E6FVxsceWLjo19p1rbR2lkFS3TZFDseEc8DP6dKpctjZzMTwvbydWTl9KZazv7YccDrcp5jY/SpQDU45oZB4JVJp8ZA8x6Vltpr09s3DLxRsOjbVYdP7TA+9IaFELgVBG4qofahYJN2C1dY13RFm/5HUn8ganLbWoJlydx5r/AGr2tRRanoeo2aOG761kjP8AxIR+9Bp0CVUfObWLsisACD5UJNZFSOIc6ldPZpLC3ckboCQT6U6FBJD5GBkZ61i3NM4ryNNorj2x+7vvih3jdTuKsstsjAcQ4RnqOdDyWGUULyNFTLFm9lez1+ldDHyqTn08gE8J9KDktXXOAae0WKcWMhhS1YGmmQqSDt8q4CQCfKiN2EA5PPYcq9TXFg16gCgcRl2wMk529aNMIt4hxczXIZCksUrqgBXwoOgA50i4laZz5VTK7o+gYlBQcvJxCSaeGcUyi4FLZ8DApSxOlyLziucYFMGT1pDvtRURZZUgzvBn3qWsvy+BqK4znmafjkouAIaltkrFdMvUn9akItRDpwSAOvk1V9ZD504suCM0m01w1jiuzd/s5tbXUOxNjxsEkSSZAc8h3jYH0Iqam0a6h3ThlX0rL/s/1w2mgdyHI4bp/DnbcKf3q/ad2tKgZIIxyroY/wCKPIatfvS/thQeWLMbAleqsNhQ0tjZXJJ4DA/44zkVNR61p14FSZVZiOYpR0y0uPFaz4P4WNOZStSaZeRLmIpcxjyOGoMOsb4PHE/kwqzTWF5bMWKsQPvIKZkkWReC7ijlX+td/wAqICDlCyjhnjST1wDigZtLjGWtpmiPkdxVgbTLZ/8AdJ2gY8kf3T8KDms7y3AMsHEo+/Gc1AWQgmv7EgupZejoedS+i9oz7VGsje8cFW8qZLq/XB/CelByWqe1RyOi7MD4djjNQDMr0q/7q2SMOfDtsakkvA2M4/WqtIj2lxPbvkNFKyMPUHFORXZU4Un61klBNnPyYbbLT3/Ep4T023pLTsGC4OedQsN70k2+dGR3CuMbY+NVuNGd4mg/21SV4wCo6cq53tvLnvAMHkM0I4DDY/SmHDLuCaCQqig57OGfJjbI6CgrjS8b9PNaa9odNjxH4U4mpOpwf7Ufsh0pLoDltJEPLb1r1SS38b7Oo+Vep7Y+6XorkJQ2xJJMmcL6UuOfhHCaEU8Dn150+CCuCOfWjJHssOV7VQ+02RzpoyHNN4I5Zx8K6AzclP0pVFFsssmK464zV3uJcZ4a6Ldm2d1XHnR4Bc34EDORXS2KIS1UAF50wfLc08LO0bJFwxO2AF64oNodY51/0D73avGSjhZ2uRiSYjG/gOxrgsIyP5aXLkcysTEfpQTRJRku2v8AIf2cvCltcw7huNXU/LB/apiK7mTPBJjHxoDs3ZQQaj3l/puo+ymFgH7tgvHkYJ25Cpy3vuxqGU3NzJGE2WIlizH1xyFacb4ORqVU/Y5ba1PAPGSwzzHwqXs+1jwk4lK+Wf8AXlUU1x2JdUSDV3ErbEljwIPPcb029toLyqlr2jt2Dc+IqAPrVlmVov2ldu8ECSVXXHWp+37Q6TfqO+RQzcyDish/hdpLGZotY0/qcGQZYeex9K9FpuqQwrJYskoO5WNwfnzqAo2Y2FlcjisrpVP4TTTWWoWvjXxr5Icj6Vk0Gp6xa4D21wR5ohqXsO2+pWRzKtzGoGMPG2NvlRAXWdbW5OL21CSfiTwn9KAl0gO3/Y7hWzyjkOCaGtvtDtJk4dUtVceqYP50bHrPZjUgAl41pI5xhjsKlgaMP7c2jxdsNYjaPDLPluHfcqp/eq6yMp2rWftG7L2sME/aXRtYjupJriNJoONWViw4QR1B2H51nk6IDi6tZYiRu43FZ5cMzybjIhxIw55p6K5ZeRoo2Hef7tKsuegOCKEltHQ4KspocMFxlwyQt9SZBjp686OivYpPeIY45Gq2UdTtmurM64oOHoSWBPotLQRy7o2M8lPKhprIoM9fSoiDUJIztipO31bOFk+dLTRQ8c4g5jIO5+fnXqPZoZwGUjJ6V6hYNx//2Q=="/>
          <p:cNvSpPr>
            <a:spLocks noChangeAspect="1" noChangeArrowheads="1"/>
          </p:cNvSpPr>
          <p:nvPr/>
        </p:nvSpPr>
        <p:spPr bwMode="auto">
          <a:xfrm>
            <a:off x="155575" y="-517525"/>
            <a:ext cx="1562100" cy="1085850"/>
          </a:xfrm>
          <a:prstGeom prst="rect">
            <a:avLst/>
          </a:prstGeom>
          <a:noFill/>
          <a:ln w="9525">
            <a:noFill/>
            <a:miter lim="800000"/>
            <a:headEnd/>
            <a:tailEnd/>
          </a:ln>
        </p:spPr>
        <p:txBody>
          <a:bodyPr/>
          <a:lstStyle/>
          <a:p>
            <a:endParaRPr lang="es-ES_tradnl">
              <a:latin typeface="Calibri" pitchFamily="34" charset="0"/>
            </a:endParaRPr>
          </a:p>
        </p:txBody>
      </p:sp>
      <p:sp>
        <p:nvSpPr>
          <p:cNvPr id="27655" name="AutoShape 6" descr="data:image/jpg;base64,/9j/4AAQSkZJRgABAQAAAQABAAD/2wBDAAkGBwgHBgkIBwgKCgkLDRYPDQwMDRsUFRAWIB0iIiAdHx8kKDQsJCYxJx8fLT0tMTU3Ojo6Iys/RD84QzQ5Ojf/2wBDAQoKCg0MDRoPDxo3JR8lNzc3Nzc3Nzc3Nzc3Nzc3Nzc3Nzc3Nzc3Nzc3Nzc3Nzc3Nzc3Nzc3Nzc3Nzc3Nzc3Nzf/wAARCACgAOcDASIAAhEBAxEB/8QAHAAAAQUBAQEAAAAAAAAAAAAABAIDBQYHAQAI/8QAQxAAAgEDAgMFBQYEAwUJAAAAAQIDAAQRBSESMUEGEyJRYRQycYGRB0JSobHBFSNi0TNE8BY0gpLhJCVTZHKiwtPx/8QAGwEAAgMBAQEAAAAAAAAAAAAAAQIAAwQFBgf/xAAoEQACAgEEAgIBBAMAAAAAAAAAAQIRAwQSITFBUQUiEwYjMnGRweH/2gAMAwEAAhEDEQA/AM3itIpMKCY/6juDXLjTriEBipZDyZdwal7gRhYrqNAYJ1DFD0PX86et1yhNs5ZesZHL5Vy97TPfx0eOS4KzwMvTHnSvBjxIB6irDLZ29wNh3MnljY1Hz6c8RIKkjz6U28qnoZR65I8RKfcb61xomXoafMBXcZr38xfX5UdxQ8LXaB8V7HnRWVb30z8K93ULDYkHyqWD8bBiMKa02yj4LW2RlOVgjHL+kVnJtGYqEPvMFHzrUbqxvLW6kjK5VGK8s8v/AMrRgV2cv5GTjSYuNBwcyvwODT8QIAHtE6j+iZh+hoNZXTZ4Tj0p0XMJ5l1+VaaOI5BpMjKA13dEjlmZmH5nFIIB2LgjrxQxtn5lTTSyxNykBpXGCcZqULYpkyBjuiRsM2sJ2/5aQbeI+EQWLdCX0+3P/wAKcGcbUsYAHxzQoFgUiouVMFgG34T/AA63/wDroYueJ1NvYAj3SNPtxn/2UfKgLb8xQ8qgN7tQDYLE98zIq3LREkAiFEjz8OEA1m2rXlxdavfzPczOWuH8RlY5AOB18gPpWkSydyry/wDhIz7egzWUJxyIWJ3Y8RpJFWR8HpGLYBZjj1JpHyxS+EDrk14oT0pCkaY7iudaeERPT60/HaM3JaFg3JAYTPKnY7Z5GCqMnyqTjswMZwQfKj7e2C4Gw286G4rllSI6y0lpGAZCR1AFWWy0aG3CsY0Lk+9J7q+uPT86bjlW1QtEAH5Kx34frTJaeUiIcTluajJzVcm2ZJ5JTZJWmpi1vrSaNyVgdnZiSCxKMp5DYeLlXqEkge1snebAOQBnfrXqMZUqJCbiqBLIH+HmzZS3dsTn9qa7p4nBQspHTkaYOqzPMXyiJ0VFAAoqPU+IeMKx9RWVp+T7HizYmkl4HkvZBgSoG9SKIWaORcEtg9DyFMJLbPuU58yDS+5hbdJRg8smgalK/I3NbREkg7elCPaZPhapAQMv3lYelea3cjKjnUsWWOL8EQ0JHNaR3Q6c6lWTfxDHpTRhRs8waiZnlp0BWwMV3bOT4VmQt8Awra7hrsXUuQrjjOTWMXMREbYPStstZDc6fZXZGTNbROceZUZ/OtumfZ5v5rFtcWDkJJ/jQLn4Un2C1l5IV+dSPAGHvbetdMGRyBHpWw86yIm0QfcwDyx60HLpk0Q91iPxDrVjVWUDhJGORrvHIOqn41BSpGO4iORxbeY3FdW4cHLxsR1Iq2e8McKH5V7uVIyYUOOoFAhT2mzsEcjp4aQe9YYWHB82NXUQBjgQjPotd/hrPv3GPUioAz7ULeY6RqG44ltZT4R/TWZxWx7qMhSARscc6+i7rSzJp+oR8Jy9rMo9cocVhdhA8lrCVOfABVWR0Zs8tqI4WbYyF+pp5bIcyc48qlzaor4znn8zTgg4RgFR+9Z3MxvKyNjssNsvzNEpZ4B4cnHOjhE5OxDNnp/r0p7uWVDjOx2/vSuRVLKwAWzL0znktEwWcxPu7Y50X3MmAFG/7/6Ne80L8TMBxY3C7cqFlTm2CpaKzcVwx4R7oHU0fDwxYLgog3YDGWpEvdwpxzEMcbL1HyoK7uONjwNjzH7UOxeWNarOZ7ZgBwgEYwc9a9Qdy5eFgBgZ6V6mouiqRBKTXRIRSRXcUD6Qmx2O4I5g0THeEdfrQOK8KVxTLo5pRJmK9xtRUd6DzY/Wq8rkdT9adSY+ZpXjNcNbJFlW8jI8UZrqtbSHOGX41X0n9TT6XB2y31NLso0x1ifZMywRNE3BIPdO2K2fstY9/wBkdHcKGIs0GckGsEN1hD02OSDW4dkNXWDstoqLLg+xrkMOfP8AtWnTLlnD+fyqUINeyUm0506b+ooc28q7lG+XWpaDVlcDj4GB8jT/ALTaTe8uD51r5PLtkAVwfECPlXeFTyWp9rW2nXwurfHFDy6QOaYHwo2BkOYx0yK5wFeRzR0umzICRv8AI0O8EiDeMt6gZo2ChpJpY+RIomHUSnvsT8qGOcbgj0NcIUjc1AMmrW6huCYnG7eA+oI/6189WkZW2Eaj/DZozn0OK2uGQwzI4KkqwO9Yxr0baR2p1eyGypdu8YI+4/iXHyaqcytGTVJyjwelDg78v1ponmQD8KdivIXXhfhydtudOG2SQcUMg3zkHc1mOdyuwfvWXqc8hSxO+d2JxSJIHiAJU5O4NMMZCP5YA2/D6VFyGrCJLuXhI4+EfGkwSGPLhtz1FAIWaTibpvvtXpLgs2QTj9qNWHYGzTu5y7f9aYeQcWOYHUUKH4gD1pyPxeE7jypqDsocZg6kAg/CvVxUVAc/SvUCWQQJpYp9o8fdpHB6Ulo+kqDEV6lla4BQsO0TivYpRFeo2LtOA0tWpOK6KhOUKZyFOP1rUtFvGTRtNQsMC1QflWVSf4bfCtG00kaXYD/y0f6Vfg7OZ8m3sVlkhv8AfYsvqDR0Opyr7s7fPBqqh9+Zrs17HZW5mmO2eFVGMs3kP3NabSRxa5LxBqpVC8jBIx70hwoA9SdqQvbnSIdkv55guc9zbtIq4wT4uW2RnfqKx/UL67uJGa4lLLISe6ZiyRbD3RvjoOWfXJ2bjncTKWkZ5OJVV3LDhLEksOm2OpPOqZZfRasfs3jS+19jqMixRTlZH/w0nhMTSf8ApB5/Kpf2qCTaZOHHXBH7V88xavFa3MF5ClxdyKVdJ55TwqwPF4gNzyBwCo23BHOQ0XttrNhcMZ7mW7sxNm5lZeIheEZxvtjGcDmTvnYUYyvsSUfRu3dWM+4ZcnzNNS6RC4yj4+FUC27d2j6zFZywMttckJa3nF4JW4QSp6ruwA+eedWSLVuA5JdT5Zq2iuw2bRZkPFG4YDesz+2DRZLefS9WVPFKDaTlTzIHEh+mR8q02HWmA2k4h/XVa+1e6W67HLKyKxivoeQ5ZyP3pJr6iZK2sxUhlxxAggY3FKS4mjORIRjpUuHs5cBmKMep3pMllBKx7toyPPOM1lv2cvevINb6tLHjvDxA9CM0aLmzuU/mpwMOqnf/AFy/OgpNKI9zLfChWspUOxG1BpeAbYPolGs0kTEDhzjPDnlQElkykgoV9elID3MDZ8RGcjHSiotSOyzeIc8YBqcoFSj0R7wsu+CRSFZgc8seeanC1ncgbNE/nnIpqewynFwqwO54aikTf7Ao7rvFAbwnqfOvUia2eLdRxdK9TcDfUWlhGygrPxE1xtPZTsc+vSkQvCcGNiuPWjI5CB7wI+NZXaPrsI4pIAa1YdKbaBh0qaVkYYNKNsrjK1NzHeki+iAMLc6SUIqcex3PhB+dDyWmOWc+WKKmZ56OSIvgpPDRz2zLscU0YWB5U24zywSQK6+Bh6VotgD/AAuwOP8ALR/pVAkjIVifKtLsICdK04YOTaRkeuwrTp3bOL8pDbFWNKu+/Ty3P051VdW1L2y5EsIcwR7RNwleEDYnHmSD8Ns7irlcJJFbXM0LAyQJJjhI8LqhIHxBqjwRk28CxmM7QBASeZCgE+mCx9cnyq3K2qRxsaTY2+LiPEYTiJwgXoRywPTP1P8AV4mJWAjZlDM54Twgljx4Iwc7b5x6+WDu5EjXFx3VlC7ysVijMZ3YtxYzkblsMT6DpjNO3FmVu5rYvE9xazd2zxEkKV2226EsMjqc9QWra8j2ugYFQjrG4TK4ZGyRkkHbpvw+v9nnlMWjT3VklwL60mjzIjEokRyCSuPxDHoCackDxcMkkOACpzH7o3B2/bHRh8DM9jbdpJbi6KFLdYe4HegKspY7jyOADny4hUgm3yCfCH9H0WO4vNN1ltUiuraACWOC3iwBIMc254BUHHTGBgCrU1wyswbORvw8zv8A6NUKyjn0ntLremdn5hJE9g9yighlhkChtumRkgfEZ5VKdj9PsYdJg1S1a4lur6Id/JM+TxAnix/xddzitPRnLULz1OfjUN2+unbsfcIGOPa4TjPqaMGSPE2PSobtxk9lJ9/81CPzNSXQsuikLcuvLHLqKcW8PUbelBdAa5vWZpGBwRMQ6my83YD40UupK3vxpJ8arhOOea53jD3Til2IR4ky0Ce0cYZWRunCdq49rbSeMNuPMb1XFupF6g/GnFvWA339BS7GhPxSXROrp6cJeMAAYyeLnuKUsFzCMoWU/HP+uVRcGoAYAJ+BNFJfkDxMcE8wfSlcWI4zXYWxEgPeo0bZ94JtXqEF3OjZifbyJz+VeqUxNrK4FaM4OQRT0dw6/eqYNolxkOqlhsWXnQdxpckeSm4pN8Zdn1R6TLi5j0eivyNmNGw3ynr+dQzxshwy4pIJBobExoarJj4ZaortWG42PUedEK/GP5ZGOmaqcc7puCfrRUWoEbEn60jgzdj16fEiwMiEYZMfCmmtI390/WhLfUc82z6UbHcxSDDHFLyalPFNAV3YssTlhjAztvWwabo7y9n9KNvLwPJYRiNmGQrFNjj41l828DCNuIYPwrcexs0c3Y/R5CvEvska8vIY/atelfLPNfqKCjGFezEuwOn3dj2yNnqbkiFZAfEXSaV/CGU8jkfe9DQ1jpUwe3jkSSNUuGiuJSPDAUlCFiemFZiBzJwACRV4+0J73st2ji1LS57Wwjktj3bCzXDkEFkkbBJzhcbjABFF9o9N1HU9OsbnTdLhn029Iv7uBAqyW8jAM4BJ3ZssCSDyxjBrXJWjymOX2cUUdbq10WNP4BDIXw3De3GCxzgExpyUYAHE2djjckk1m0PjMlwHkLsxMikswPFuT13329cbZJF1ROz+qm6SCTU7RZAzRPcSxGN1wMZkG67cWwyQoOPWt6nPFd6hxW0UdlDIBGjhDHHywWIYkptgDbHoc5K065GWSF8MDup+6gt2eRzGy8SoSNxk7564OQT55PlSXhvNQtoQYp5tPsIivFFGeFckkkncZLNuef5VZ9X7Q3Fn3OnxaNY209ovczd9bhgEAJVACc4weI9TnpuahbrtDfXmifwy8idRDwOslsvdhFBJOQBgAAjAAABOeYFFRoR5ot0O6QyT6Z7DYwPoNosX/fOpFWZpQThUUsc4P4Bjz5LVh7JSy3F5NDY4fQbFGt7Zg5HeMWJ4mBHidtznYAEYAyAKdLf6x2iigskS4vVswGjjijLGNQoG+PeOBzO+cdNqtGmRDsf2Xnu9TiJuZ5AWt1l8xhUHTOAST6VYBSGOyvam41HVJNN1KNe+nkYwcCDwY4jwnG56b/M1I9ugR2Vm2/zUP6mo7sZHa3Et/q1tbz25STuYkLAoFKe6CME43PLG4ovtxI3+y8oxt7VD+9B9AfRRBy3ruNqbDnbPkK93mDVBiF8Bxud/hXDHXhIDzFdMtKSmIMWADimnQg+7RgkXG42rqtGccS7+tSwbmgDJXmDSklIzvjNG90j+XypJsgRkULBuXkbju2UAHcDlmvVxrRwSByr1QlQJKC9SQBbpfEDs67NRIil4eO3fvB6c6hZIJYz4gacguniIG4x61kcF4PqGPUyj9cge8iNnv4Rnz60xLZxPvGcHyNGxX0cyBJ0Dg9TzpT2MczZtW6e6x3pbaNEoQyq+yGltJE3wcedM4I5ipZ0nh95TgdCNqbbu5RmVMeop1Myz01dEeDg7Ej409FcunU49KdazyP5b8Xp1oZ4nRsEFaa0yjbOAfFfnlxHety+z3XIU7HaRHIwLCEhs+jtXz9zHiGR6VceyF9I2mrbw3AWaBiOBuqk5Bq7C0mc/5PfmxJPwzctSg07X9OlsrwcUEvvDIIrP+0Gs6n2J1hbO1RJdKDCfNy2XuVIIZDJnoTkZHkOVMWus31pgukqjzG4NWCw7WQzAJcpHKvUOAcfWtnB5rJCSVIhb3SuzGr6OvaXT4rxO/GTZwJnhy2COFAeEAoxyARvk55VGx9k7TX4NSk0qym064t0VPYLsksxKDxEsdgfFv6dKmda0b2229o7PSh74yF5Va6aAsnREC5GSTknIyQCQdgGLPVNf0q17zWtKcKuUt7i+djMi/e4pV2CDbxOynPLOwCzUnGo9lDhHdTQDoPZOO4DWGraXDc3Aun4ZHuGyBwgPlkPiAKkYPI4HUkRmt2n8KaTsvpunGGd5oZLl4Jmd7xlGVUZ3A3yc5yd8L1sGkaxf5nubC2tbqVSoWK1ldIfZ8YZ0ldSW4W4QxUY5DpQ82uSaa4uoOyCvxXH82W6L3UzOqgBS+/Cc7g+IcO+ATUwuccjeTlf7GlCoJRdCFudVltr/APj0f+z1jZRrMYrexaIHiJHhYN45DjYEYyckHFVvV76Tt1fR2GmafdwW8TPMyq6l+7UgBuHOOLJA3OBnn7xqz2+n6r9oUFo82lyWFpaxNwztcP8Az3J8PCzqSFGSTgHO2+wxc+znYPTuzccz2TTy3M8CxSSSttgb4VfugnpvTvuwq/BULHQ7fSdNhsbVfAg45HYgtI55k4+nwAqE7e27L2TnYnYXcIx8zWn3elYPiQr8qpn2m6e0fYi6fPu3MBPx4j/eg+gvhGPFc8vrScfWiihAwBsKaK771nsx2Mkb0nB8qfJHlXNqhLGQT5V7ibO1OhVrpQUAWNiR160tZ3AO9e4BXeAdagOGLW7Ye94h5V6kcA6c69QJUSSguOOPExB8sim5rdHyykZ8qB74iIFiN6dt58keVZtrR9KWeM/qxPC6HOCKfhuXQ44iB5V1pFfnTRUDlQ7Im4v6slodQJAWQhk8mGadMNncbrmJvNRtUKpIHOnY5SORNK4mqGptVJBsunzR+KMiRfNDQ/G4yrgMOoNPwXbx7g4PTFF99b3AxOiserKMGhyi2oTXBFmG3k3GUqS7K2kw1+GKNO876OQADrhS37Ul9MSTe2lDD8J2NL0S7uOz+uWeolHxBJlgOfCQQwHyJqzHL7Ix6vTP8Tpcl4tJDGxQO0bA4KOOdFSW9tMM3VqA3R4/DU8ZLDVII5nijnhlQPHKo4WIPWhm0cIT7BdYB37uby+NdJI8VkbumQ406dRxafdBh+CTY0RDrV/YEx3cTiPqHXjU/GnJ4ZoDi7gZPJguR9acjlZlAVkkXqG3pil8jdg+iyXD3MqTm5klVzc+0vxoFbIjQn3E6FVxsceWLjo19p1rbR2lkFS3TZFDseEc8DP6dKpctjZzMTwvbydWTl9KZazv7YccDrcp5jY/SpQDU45oZB4JVJp8ZA8x6Vltpr09s3DLxRsOjbVYdP7TA+9IaFELgVBG4qofahYJN2C1dY13RFm/5HUn8ganLbWoJlydx5r/AGr2tRRanoeo2aOG761kjP8AxIR+9Bp0CVUfObWLsisACD5UJNZFSOIc6ldPZpLC3ckboCQT6U6FBJD5GBkZ61i3NM4ryNNorj2x+7vvih3jdTuKsstsjAcQ4RnqOdDyWGUULyNFTLFm9lez1+ldDHyqTn08gE8J9KDktXXOAae0WKcWMhhS1YGmmQqSDt8q4CQCfKiN2EA5PPYcq9TXFg16gCgcRl2wMk529aNMIt4hxczXIZCksUrqgBXwoOgA50i4laZz5VTK7o+gYlBQcvJxCSaeGcUyi4FLZ8DApSxOlyLziucYFMGT1pDvtRURZZUgzvBn3qWsvy+BqK4znmafjkouAIaltkrFdMvUn9akItRDpwSAOvk1V9ZD504suCM0m01w1jiuzd/s5tbXUOxNjxsEkSSZAc8h3jYH0Iqam0a6h3ThlX0rL/s/1w2mgdyHI4bp/DnbcKf3q/ad2tKgZIIxyroY/wCKPIatfvS/thQeWLMbAleqsNhQ0tjZXJJ4DA/44zkVNR61p14FSZVZiOYpR0y0uPFaz4P4WNOZStSaZeRLmIpcxjyOGoMOsb4PHE/kwqzTWF5bMWKsQPvIKZkkWReC7ijlX+td/wAqICDlCyjhnjST1wDigZtLjGWtpmiPkdxVgbTLZ/8AdJ2gY8kf3T8KDms7y3AMsHEo+/Gc1AWQgmv7EgupZejoedS+i9oz7VGsje8cFW8qZLq/XB/CelByWqe1RyOi7MD4djjNQDMr0q/7q2SMOfDtsakkvA2M4/WqtIj2lxPbvkNFKyMPUHFORXZU4Un61klBNnPyYbbLT3/Ep4T023pLTsGC4OedQsN70k2+dGR3CuMbY+NVuNGd4mg/21SV4wCo6cq53tvLnvAMHkM0I4DDY/SmHDLuCaCQqig57OGfJjbI6CgrjS8b9PNaa9odNjxH4U4mpOpwf7Ufsh0pLoDltJEPLb1r1SS38b7Oo+Vep7Y+6XorkJQ2xJJMmcL6UuOfhHCaEU8Dn150+CCuCOfWjJHssOV7VQ+02RzpoyHNN4I5Zx8K6AzclP0pVFFsssmK464zV3uJcZ4a6Ldm2d1XHnR4Bc34EDORXS2KIS1UAF50wfLc08LO0bJFwxO2AF64oNodY51/0D73avGSjhZ2uRiSYjG/gOxrgsIyP5aXLkcysTEfpQTRJRku2v8AIf2cvCltcw7huNXU/LB/apiK7mTPBJjHxoDs3ZQQaj3l/puo+ymFgH7tgvHkYJ25Cpy3vuxqGU3NzJGE2WIlizH1xyFacb4ORqVU/Y5ba1PAPGSwzzHwqXs+1jwk4lK+Wf8AXlUU1x2JdUSDV3ErbEljwIPPcb029toLyqlr2jt2Dc+IqAPrVlmVov2ldu8ECSVXXHWp+37Q6TfqO+RQzcyDish/hdpLGZotY0/qcGQZYeex9K9FpuqQwrJYskoO5WNwfnzqAo2Y2FlcjisrpVP4TTTWWoWvjXxr5Icj6Vk0Gp6xa4D21wR5ohqXsO2+pWRzKtzGoGMPG2NvlRAXWdbW5OL21CSfiTwn9KAl0gO3/Y7hWzyjkOCaGtvtDtJk4dUtVceqYP50bHrPZjUgAl41pI5xhjsKlgaMP7c2jxdsNYjaPDLPluHfcqp/eq6yMp2rWftG7L2sME/aXRtYjupJriNJoONWViw4QR1B2H51nk6IDi6tZYiRu43FZ5cMzybjIhxIw55p6K5ZeRoo2Hef7tKsuegOCKEltHQ4KspocMFxlwyQt9SZBjp686OivYpPeIY45Gq2UdTtmurM64oOHoSWBPotLQRy7o2M8lPKhprIoM9fSoiDUJIztipO31bOFk+dLTRQ8c4g5jIO5+fnXqPZoZwGUjJ6V6hYNx//2Q=="/>
          <p:cNvSpPr>
            <a:spLocks noChangeAspect="1" noChangeArrowheads="1"/>
          </p:cNvSpPr>
          <p:nvPr/>
        </p:nvSpPr>
        <p:spPr bwMode="auto">
          <a:xfrm>
            <a:off x="155575" y="-517525"/>
            <a:ext cx="1562100" cy="1085850"/>
          </a:xfrm>
          <a:prstGeom prst="rect">
            <a:avLst/>
          </a:prstGeom>
          <a:noFill/>
          <a:ln w="9525">
            <a:noFill/>
            <a:miter lim="800000"/>
            <a:headEnd/>
            <a:tailEnd/>
          </a:ln>
        </p:spPr>
        <p:txBody>
          <a:bodyPr/>
          <a:lstStyle/>
          <a:p>
            <a:endParaRPr lang="es-ES_tradnl">
              <a:latin typeface="Calibri" pitchFamily="34" charset="0"/>
            </a:endParaRPr>
          </a:p>
        </p:txBody>
      </p:sp>
      <p:sp>
        <p:nvSpPr>
          <p:cNvPr id="12" name="11 Marcador de pie de página"/>
          <p:cNvSpPr>
            <a:spLocks noGrp="1"/>
          </p:cNvSpPr>
          <p:nvPr>
            <p:ph type="ftr" sz="quarter" idx="11"/>
          </p:nvPr>
        </p:nvSpPr>
        <p:spPr/>
        <p:txBody>
          <a:bodyPr/>
          <a:lstStyle/>
          <a:p>
            <a:pPr>
              <a:defRPr/>
            </a:pPr>
            <a:r>
              <a:rPr lang="es-ES" dirty="0"/>
              <a:t>RUTA DEL BICENTENARIO                             ZARAVA TOURS</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2"/>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2"/>
                                        </p:tgtEl>
                                        <p:attrNameLst>
                                          <p:attrName>ppt_y</p:attrName>
                                        </p:attrNameLst>
                                      </p:cBhvr>
                                      <p:tavLst>
                                        <p:tav tm="0">
                                          <p:val>
                                            <p:strVal val="#ppt_y"/>
                                          </p:val>
                                        </p:tav>
                                        <p:tav tm="100000">
                                          <p:val>
                                            <p:strVal val="#ppt_y"/>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70" decel="100000"/>
                                        <p:tgtEl>
                                          <p:spTgt spid="3">
                                            <p:txEl>
                                              <p:pRg st="1" end="1"/>
                                            </p:txEl>
                                          </p:spTgt>
                                        </p:tgtEl>
                                      </p:cBhvr>
                                    </p:animEffect>
                                    <p:animScale>
                                      <p:cBhvr>
                                        <p:cTn id="16" dur="770" decel="100000"/>
                                        <p:tgtEl>
                                          <p:spTgt spid="3">
                                            <p:txEl>
                                              <p:pRg st="1" end="1"/>
                                            </p:txEl>
                                          </p:spTgt>
                                        </p:tgtEl>
                                      </p:cBhvr>
                                      <p:from x="10000" y="10000"/>
                                      <p:to x="200000" y="450000"/>
                                    </p:animScale>
                                    <p:animScale>
                                      <p:cBhvr>
                                        <p:cTn id="17" dur="1230" accel="100000" fill="hold">
                                          <p:stCondLst>
                                            <p:cond delay="770"/>
                                          </p:stCondLst>
                                        </p:cTn>
                                        <p:tgtEl>
                                          <p:spTgt spid="3">
                                            <p:txEl>
                                              <p:pRg st="1" end="1"/>
                                            </p:txEl>
                                          </p:spTgt>
                                        </p:tgtEl>
                                      </p:cBhvr>
                                      <p:from x="200000" y="450000"/>
                                      <p:to x="100000" y="100000"/>
                                    </p:animScale>
                                    <p:set>
                                      <p:cBhvr>
                                        <p:cTn id="18" dur="770" fill="hold"/>
                                        <p:tgtEl>
                                          <p:spTgt spid="3">
                                            <p:txEl>
                                              <p:pRg st="1" end="1"/>
                                            </p:txEl>
                                          </p:spTgt>
                                        </p:tgtEl>
                                        <p:attrNameLst>
                                          <p:attrName>ppt_x</p:attrName>
                                        </p:attrNameLst>
                                      </p:cBhvr>
                                      <p:to>
                                        <p:strVal val="(0.5)"/>
                                      </p:to>
                                    </p:set>
                                    <p:anim from="(0.5)" to="(#ppt_x)" calcmode="lin" valueType="num">
                                      <p:cBhvr>
                                        <p:cTn id="19" dur="1230" accel="100000" fill="hold">
                                          <p:stCondLst>
                                            <p:cond delay="770"/>
                                          </p:stCondLst>
                                        </p:cTn>
                                        <p:tgtEl>
                                          <p:spTgt spid="3">
                                            <p:txEl>
                                              <p:pRg st="1" end="1"/>
                                            </p:txEl>
                                          </p:spTgt>
                                        </p:tgtEl>
                                        <p:attrNameLst>
                                          <p:attrName>ppt_x</p:attrName>
                                        </p:attrNameLst>
                                      </p:cBhvr>
                                    </p:anim>
                                    <p:set>
                                      <p:cBhvr>
                                        <p:cTn id="20" dur="770" fill="hold"/>
                                        <p:tgtEl>
                                          <p:spTgt spid="3">
                                            <p:txEl>
                                              <p:pRg st="1" end="1"/>
                                            </p:txEl>
                                          </p:spTgt>
                                        </p:tgtEl>
                                        <p:attrNameLst>
                                          <p:attrName>ppt_y</p:attrName>
                                        </p:attrNameLst>
                                      </p:cBhvr>
                                      <p:to>
                                        <p:strVal val="(#ppt_y+0.4)"/>
                                      </p:to>
                                    </p:set>
                                    <p:anim from="(#ppt_y+0.4)" to="(#ppt_y)" calcmode="lin" valueType="num">
                                      <p:cBhvr>
                                        <p:cTn id="21" dur="1230" accel="100000" fill="hold">
                                          <p:stCondLst>
                                            <p:cond delay="770"/>
                                          </p:stCondLst>
                                        </p:cTn>
                                        <p:tgtEl>
                                          <p:spTgt spid="3">
                                            <p:txEl>
                                              <p:pRg st="1" end="1"/>
                                            </p:txEl>
                                          </p:spTgt>
                                        </p:tgtEl>
                                        <p:attrNameLst>
                                          <p:attrName>ppt_y</p:attrName>
                                        </p:attrNameLst>
                                      </p:cBhvr>
                                    </p:anim>
                                  </p:childTnLst>
                                </p:cTn>
                              </p:par>
                            </p:childTnLst>
                          </p:cTn>
                        </p:par>
                      </p:childTnLst>
                    </p:cTn>
                  </p:par>
                  <p:par>
                    <p:cTn id="22" fill="hold">
                      <p:stCondLst>
                        <p:cond delay="indefinite"/>
                      </p:stCondLst>
                      <p:childTnLst>
                        <p:par>
                          <p:cTn id="23" fill="hold">
                            <p:stCondLst>
                              <p:cond delay="0"/>
                            </p:stCondLst>
                            <p:childTnLst>
                              <p:par>
                                <p:cTn id="24" presetID="1" presetClass="path" presetSubtype="0" accel="50000" decel="50000" fill="hold" nodeType="clickEffect">
                                  <p:stCondLst>
                                    <p:cond delay="0"/>
                                  </p:stCondLst>
                                  <p:childTnLst>
                                    <p:animMotion origin="layout" path="M 0 0  C 0.069 0  0.125 0.07467  0.125 0.16667  C 0.125 0.25867  0.069 0.33333  0 0.33333  C -0.069 0.33333  -0.125 0.25867  -0.125 0.16667  C -0.125 0.07467  -0.069 0  0 0  Z" pathEditMode="relative" ptsTypes="">
                                      <p:cBhvr>
                                        <p:cTn id="25" dur="2000" fill="hold"/>
                                        <p:tgtEl>
                                          <p:spTgt spid="3">
                                            <p:txEl>
                                              <p:pRg st="1" end="1"/>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2"/>
          <a:srcRect t="17186" b="79817"/>
          <a:stretch>
            <a:fillRect/>
          </a:stretch>
        </p:blipFill>
        <p:spPr bwMode="auto">
          <a:xfrm>
            <a:off x="0" y="1179513"/>
            <a:ext cx="9144000" cy="204787"/>
          </a:xfrm>
          <a:prstGeom prst="rect">
            <a:avLst/>
          </a:prstGeom>
          <a:noFill/>
          <a:ln w="9525">
            <a:noFill/>
            <a:miter lim="800000"/>
            <a:headEnd/>
            <a:tailEnd/>
          </a:ln>
        </p:spPr>
      </p:pic>
      <p:pic>
        <p:nvPicPr>
          <p:cNvPr id="29698" name="Picture 3"/>
          <p:cNvPicPr>
            <a:picLocks noChangeAspect="1" noChangeArrowheads="1"/>
          </p:cNvPicPr>
          <p:nvPr/>
        </p:nvPicPr>
        <p:blipFill>
          <a:blip r:embed="rId2"/>
          <a:srcRect l="42676" t="2994" r="55078" b="84375"/>
          <a:stretch>
            <a:fillRect/>
          </a:stretch>
        </p:blipFill>
        <p:spPr bwMode="auto">
          <a:xfrm>
            <a:off x="3902075" y="204788"/>
            <a:ext cx="204788" cy="866775"/>
          </a:xfrm>
          <a:prstGeom prst="rect">
            <a:avLst/>
          </a:prstGeom>
          <a:noFill/>
          <a:ln w="9525">
            <a:noFill/>
            <a:miter lim="800000"/>
            <a:headEnd/>
            <a:tailEnd/>
          </a:ln>
        </p:spPr>
      </p:pic>
      <p:pic>
        <p:nvPicPr>
          <p:cNvPr id="29699" name="Picture 4"/>
          <p:cNvPicPr>
            <a:picLocks noChangeAspect="1" noChangeArrowheads="1"/>
          </p:cNvPicPr>
          <p:nvPr/>
        </p:nvPicPr>
        <p:blipFill>
          <a:blip r:embed="rId3"/>
          <a:srcRect/>
          <a:stretch>
            <a:fillRect/>
          </a:stretch>
        </p:blipFill>
        <p:spPr bwMode="auto">
          <a:xfrm>
            <a:off x="0" y="-26988"/>
            <a:ext cx="2455863" cy="1154113"/>
          </a:xfrm>
          <a:prstGeom prst="rect">
            <a:avLst/>
          </a:prstGeom>
          <a:noFill/>
          <a:ln w="9525">
            <a:noFill/>
            <a:miter lim="800000"/>
            <a:headEnd/>
            <a:tailEnd/>
          </a:ln>
        </p:spPr>
      </p:pic>
      <p:pic>
        <p:nvPicPr>
          <p:cNvPr id="29700" name="Picture 8"/>
          <p:cNvPicPr>
            <a:picLocks noChangeAspect="1" noChangeArrowheads="1"/>
          </p:cNvPicPr>
          <p:nvPr/>
        </p:nvPicPr>
        <p:blipFill>
          <a:blip r:embed="rId2"/>
          <a:srcRect l="11560" t="88411" r="78770" b="5078"/>
          <a:stretch>
            <a:fillRect/>
          </a:stretch>
        </p:blipFill>
        <p:spPr bwMode="auto">
          <a:xfrm>
            <a:off x="985838" y="6181725"/>
            <a:ext cx="944562" cy="476250"/>
          </a:xfrm>
          <a:prstGeom prst="rect">
            <a:avLst/>
          </a:prstGeom>
          <a:noFill/>
          <a:ln w="9525">
            <a:noFill/>
            <a:miter lim="800000"/>
            <a:headEnd/>
            <a:tailEnd/>
          </a:ln>
        </p:spPr>
      </p:pic>
      <p:pic>
        <p:nvPicPr>
          <p:cNvPr id="29701" name="Picture 9"/>
          <p:cNvPicPr>
            <a:picLocks noChangeAspect="1" noChangeArrowheads="1"/>
          </p:cNvPicPr>
          <p:nvPr/>
        </p:nvPicPr>
        <p:blipFill>
          <a:blip r:embed="rId4"/>
          <a:srcRect/>
          <a:stretch>
            <a:fillRect/>
          </a:stretch>
        </p:blipFill>
        <p:spPr bwMode="auto">
          <a:xfrm>
            <a:off x="2857500" y="392113"/>
            <a:ext cx="1027113" cy="609600"/>
          </a:xfrm>
          <a:prstGeom prst="rect">
            <a:avLst/>
          </a:prstGeom>
          <a:noFill/>
          <a:ln w="9525">
            <a:noFill/>
            <a:miter lim="800000"/>
            <a:headEnd/>
            <a:tailEnd/>
          </a:ln>
        </p:spPr>
      </p:pic>
      <p:pic>
        <p:nvPicPr>
          <p:cNvPr id="29702" name="Picture 10"/>
          <p:cNvPicPr>
            <a:picLocks noChangeAspect="1" noChangeArrowheads="1"/>
          </p:cNvPicPr>
          <p:nvPr/>
        </p:nvPicPr>
        <p:blipFill>
          <a:blip r:embed="rId5"/>
          <a:srcRect/>
          <a:stretch>
            <a:fillRect/>
          </a:stretch>
        </p:blipFill>
        <p:spPr bwMode="auto">
          <a:xfrm>
            <a:off x="268288" y="6099175"/>
            <a:ext cx="455612" cy="625475"/>
          </a:xfrm>
          <a:prstGeom prst="rect">
            <a:avLst/>
          </a:prstGeom>
          <a:noFill/>
          <a:ln w="9525">
            <a:noFill/>
            <a:miter lim="800000"/>
            <a:headEnd/>
            <a:tailEnd/>
          </a:ln>
        </p:spPr>
      </p:pic>
      <p:pic>
        <p:nvPicPr>
          <p:cNvPr id="29703" name="Picture 11"/>
          <p:cNvPicPr>
            <a:picLocks noChangeAspect="1" noChangeArrowheads="1"/>
          </p:cNvPicPr>
          <p:nvPr/>
        </p:nvPicPr>
        <p:blipFill>
          <a:blip r:embed="rId6"/>
          <a:srcRect/>
          <a:stretch>
            <a:fillRect/>
          </a:stretch>
        </p:blipFill>
        <p:spPr bwMode="auto">
          <a:xfrm>
            <a:off x="2189163" y="6143625"/>
            <a:ext cx="666750" cy="534988"/>
          </a:xfrm>
          <a:prstGeom prst="rect">
            <a:avLst/>
          </a:prstGeom>
          <a:noFill/>
          <a:ln w="9525">
            <a:noFill/>
            <a:miter lim="800000"/>
            <a:headEnd/>
            <a:tailEnd/>
          </a:ln>
        </p:spPr>
      </p:pic>
      <p:sp>
        <p:nvSpPr>
          <p:cNvPr id="29704" name="11 Marcador de número de diapositiva"/>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defTabSz="457200"/>
            <a:fld id="{0D491CCB-A2A3-482A-A6AC-3DA9493AE959}" type="slidenum">
              <a:rPr lang="es-MX" sz="1200">
                <a:solidFill>
                  <a:srgbClr val="898989"/>
                </a:solidFill>
                <a:latin typeface="Calibri" pitchFamily="34" charset="0"/>
                <a:ea typeface="ＭＳ Ｐゴシック"/>
                <a:cs typeface="ＭＳ Ｐゴシック"/>
              </a:rPr>
              <a:pPr algn="r" defTabSz="457200"/>
              <a:t>9</a:t>
            </a:fld>
            <a:endParaRPr lang="es-MX" sz="1200">
              <a:solidFill>
                <a:srgbClr val="898989"/>
              </a:solidFill>
              <a:latin typeface="Calibri" pitchFamily="34" charset="0"/>
              <a:ea typeface="ＭＳ Ｐゴシック"/>
              <a:cs typeface="ＭＳ Ｐゴシック"/>
            </a:endParaRPr>
          </a:p>
        </p:txBody>
      </p:sp>
      <p:sp>
        <p:nvSpPr>
          <p:cNvPr id="29705" name="10 CuadroTexto"/>
          <p:cNvSpPr txBox="1">
            <a:spLocks noChangeArrowheads="1"/>
          </p:cNvSpPr>
          <p:nvPr/>
        </p:nvSpPr>
        <p:spPr bwMode="auto">
          <a:xfrm>
            <a:off x="4095750" y="138113"/>
            <a:ext cx="4892675" cy="830262"/>
          </a:xfrm>
          <a:prstGeom prst="rect">
            <a:avLst/>
          </a:prstGeom>
          <a:noFill/>
          <a:ln w="9525">
            <a:noFill/>
            <a:miter lim="800000"/>
            <a:headEnd/>
            <a:tailEnd/>
          </a:ln>
        </p:spPr>
        <p:txBody>
          <a:bodyPr>
            <a:spAutoFit/>
          </a:bodyPr>
          <a:lstStyle/>
          <a:p>
            <a:pPr algn="ctr" defTabSz="457200"/>
            <a:r>
              <a:rPr lang="es-MX" sz="2400" b="1">
                <a:ea typeface="ＭＳ Ｐゴシック"/>
                <a:cs typeface="ＭＳ Ｐゴシック"/>
              </a:rPr>
              <a:t>PLANO EXPO GUANAJUATO BICENTENARIO</a:t>
            </a:r>
            <a:endParaRPr lang="es-ES" sz="2400" b="1">
              <a:ea typeface="ＭＳ Ｐゴシック"/>
              <a:cs typeface="ＭＳ Ｐゴシック"/>
            </a:endParaRPr>
          </a:p>
        </p:txBody>
      </p:sp>
      <p:pic>
        <p:nvPicPr>
          <p:cNvPr id="29706" name="11 Imagen" descr="C:\Users\OscarLara\Desktop\Expo Guanajuato Bicentenario\Banco de información\Imágenes generales\Mapas &amp; Planos\LAYOUTbueno.jpg"/>
          <p:cNvPicPr>
            <a:picLocks noChangeAspect="1" noChangeArrowheads="1"/>
          </p:cNvPicPr>
          <p:nvPr/>
        </p:nvPicPr>
        <p:blipFill>
          <a:blip r:embed="rId7"/>
          <a:srcRect/>
          <a:stretch>
            <a:fillRect/>
          </a:stretch>
        </p:blipFill>
        <p:spPr bwMode="auto">
          <a:xfrm>
            <a:off x="604838" y="1604963"/>
            <a:ext cx="7608887" cy="4494212"/>
          </a:xfrm>
          <a:prstGeom prst="rect">
            <a:avLst/>
          </a:prstGeom>
          <a:noFill/>
          <a:ln w="9525">
            <a:noFill/>
            <a:miter lim="800000"/>
            <a:headEnd/>
            <a:tailEnd/>
          </a:ln>
        </p:spPr>
      </p:pic>
      <p:sp>
        <p:nvSpPr>
          <p:cNvPr id="29707" name="6 CuadroTexto"/>
          <p:cNvSpPr txBox="1">
            <a:spLocks noChangeArrowheads="1"/>
          </p:cNvSpPr>
          <p:nvPr/>
        </p:nvSpPr>
        <p:spPr bwMode="auto">
          <a:xfrm>
            <a:off x="3309938" y="5551488"/>
            <a:ext cx="5376862" cy="923925"/>
          </a:xfrm>
          <a:prstGeom prst="rect">
            <a:avLst/>
          </a:prstGeom>
          <a:noFill/>
          <a:ln w="9525">
            <a:noFill/>
            <a:miter lim="800000"/>
            <a:headEnd/>
            <a:tailEnd/>
          </a:ln>
        </p:spPr>
        <p:txBody>
          <a:bodyPr>
            <a:spAutoFit/>
          </a:bodyPr>
          <a:lstStyle/>
          <a:p>
            <a:pPr defTabSz="457200"/>
            <a:r>
              <a:rPr lang="es-ES_tradnl">
                <a:ea typeface="ＭＳ Ｐゴシック"/>
                <a:cs typeface="ＭＳ Ｐゴシック"/>
              </a:rPr>
              <a:t>Navega sobre el plano y da click o</a:t>
            </a:r>
          </a:p>
          <a:p>
            <a:pPr defTabSz="457200"/>
            <a:r>
              <a:rPr lang="es-ES_tradnl">
                <a:ea typeface="ＭＳ Ｐゴシック"/>
                <a:cs typeface="ＭＳ Ｐゴシック"/>
              </a:rPr>
              <a:t>Navega sobre los títulos de las áreas y da click</a:t>
            </a:r>
          </a:p>
          <a:p>
            <a:pPr defTabSz="457200"/>
            <a:endParaRPr lang="es-MX">
              <a:ea typeface="ＭＳ Ｐゴシック"/>
              <a:cs typeface="ＭＳ Ｐゴシック"/>
            </a:endParaRPr>
          </a:p>
        </p:txBody>
      </p:sp>
      <p:sp>
        <p:nvSpPr>
          <p:cNvPr id="9" name="8 Rectángulo">
            <a:hlinkClick r:id="rId8" action="ppaction://hlinksldjump"/>
          </p:cNvPr>
          <p:cNvSpPr/>
          <p:nvPr/>
        </p:nvSpPr>
        <p:spPr>
          <a:xfrm>
            <a:off x="1196975" y="2297113"/>
            <a:ext cx="1808163" cy="5651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
        <p:nvSpPr>
          <p:cNvPr id="10" name="9 Elipse">
            <a:hlinkClick r:id="rId8" action="ppaction://hlinksldjump"/>
          </p:cNvPr>
          <p:cNvSpPr/>
          <p:nvPr/>
        </p:nvSpPr>
        <p:spPr>
          <a:xfrm>
            <a:off x="5268913" y="1970088"/>
            <a:ext cx="152400" cy="15240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
        <p:nvSpPr>
          <p:cNvPr id="11" name="10 Rectángulo">
            <a:hlinkClick r:id="rId9" action="ppaction://hlinksldjump"/>
          </p:cNvPr>
          <p:cNvSpPr/>
          <p:nvPr/>
        </p:nvSpPr>
        <p:spPr>
          <a:xfrm>
            <a:off x="1196975" y="2924175"/>
            <a:ext cx="1658938" cy="23336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
        <p:nvSpPr>
          <p:cNvPr id="34" name="33 Elipse">
            <a:hlinkClick r:id="rId9" action="ppaction://hlinksldjump"/>
          </p:cNvPr>
          <p:cNvSpPr/>
          <p:nvPr/>
        </p:nvSpPr>
        <p:spPr>
          <a:xfrm>
            <a:off x="4506913" y="2198688"/>
            <a:ext cx="152400" cy="15240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
        <p:nvSpPr>
          <p:cNvPr id="12" name="11 Rectángulo">
            <a:hlinkClick r:id="rId10" action="ppaction://hlinksldjump"/>
          </p:cNvPr>
          <p:cNvSpPr/>
          <p:nvPr/>
        </p:nvSpPr>
        <p:spPr>
          <a:xfrm>
            <a:off x="1196975" y="3213100"/>
            <a:ext cx="1658938" cy="35718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
        <p:nvSpPr>
          <p:cNvPr id="36" name="35 Elipse">
            <a:hlinkClick r:id="rId10" action="ppaction://hlinksldjump"/>
          </p:cNvPr>
          <p:cNvSpPr/>
          <p:nvPr/>
        </p:nvSpPr>
        <p:spPr>
          <a:xfrm>
            <a:off x="4329113" y="2828925"/>
            <a:ext cx="114300" cy="12700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
        <p:nvSpPr>
          <p:cNvPr id="13" name="12 Rectángulo">
            <a:hlinkClick r:id="rId11" action="ppaction://hlinksldjump"/>
          </p:cNvPr>
          <p:cNvSpPr/>
          <p:nvPr/>
        </p:nvSpPr>
        <p:spPr>
          <a:xfrm>
            <a:off x="6019800" y="4148138"/>
            <a:ext cx="1676400" cy="2286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
        <p:nvSpPr>
          <p:cNvPr id="38" name="37 Elipse">
            <a:hlinkClick r:id="rId11" action="ppaction://hlinksldjump"/>
          </p:cNvPr>
          <p:cNvSpPr/>
          <p:nvPr/>
        </p:nvSpPr>
        <p:spPr>
          <a:xfrm>
            <a:off x="4811713" y="3646488"/>
            <a:ext cx="152400" cy="15240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
        <p:nvSpPr>
          <p:cNvPr id="14" name="13 Rectángulo">
            <a:hlinkClick r:id="rId12" action="ppaction://hlinksldjump"/>
          </p:cNvPr>
          <p:cNvSpPr/>
          <p:nvPr/>
        </p:nvSpPr>
        <p:spPr>
          <a:xfrm>
            <a:off x="5932488" y="3559175"/>
            <a:ext cx="1763712" cy="1524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
        <p:nvSpPr>
          <p:cNvPr id="40" name="39 Elipse">
            <a:hlinkClick r:id="rId12" action="ppaction://hlinksldjump"/>
          </p:cNvPr>
          <p:cNvSpPr/>
          <p:nvPr/>
        </p:nvSpPr>
        <p:spPr>
          <a:xfrm>
            <a:off x="5356225" y="3635375"/>
            <a:ext cx="152400" cy="15240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
        <p:nvSpPr>
          <p:cNvPr id="15" name="14 Rectángulo">
            <a:hlinkClick r:id="rId13" action="ppaction://hlinksldjump"/>
          </p:cNvPr>
          <p:cNvSpPr/>
          <p:nvPr/>
        </p:nvSpPr>
        <p:spPr>
          <a:xfrm>
            <a:off x="5768975" y="3787775"/>
            <a:ext cx="1927225" cy="28416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
        <p:nvSpPr>
          <p:cNvPr id="42" name="41 Elipse">
            <a:hlinkClick r:id="rId13" action="ppaction://hlinksldjump"/>
          </p:cNvPr>
          <p:cNvSpPr/>
          <p:nvPr/>
        </p:nvSpPr>
        <p:spPr>
          <a:xfrm>
            <a:off x="5300663" y="3451225"/>
            <a:ext cx="152400" cy="15240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
        <p:nvSpPr>
          <p:cNvPr id="16" name="15 Rectángulo">
            <a:hlinkClick r:id="rId14" action="ppaction://hlinksldjump"/>
          </p:cNvPr>
          <p:cNvSpPr/>
          <p:nvPr/>
        </p:nvSpPr>
        <p:spPr>
          <a:xfrm>
            <a:off x="1196975" y="4262438"/>
            <a:ext cx="1258888" cy="1905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
        <p:nvSpPr>
          <p:cNvPr id="44" name="43 Elipse">
            <a:hlinkClick r:id="rId14" action="ppaction://hlinksldjump"/>
          </p:cNvPr>
          <p:cNvSpPr/>
          <p:nvPr/>
        </p:nvSpPr>
        <p:spPr>
          <a:xfrm>
            <a:off x="5605463" y="3124200"/>
            <a:ext cx="152400" cy="15240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
        <p:nvSpPr>
          <p:cNvPr id="3" name="2 Rectángulo">
            <a:hlinkClick r:id="rId15" action="ppaction://hlinksldjump"/>
          </p:cNvPr>
          <p:cNvSpPr/>
          <p:nvPr/>
        </p:nvSpPr>
        <p:spPr>
          <a:xfrm>
            <a:off x="1196975" y="2046288"/>
            <a:ext cx="1258888" cy="2286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
        <p:nvSpPr>
          <p:cNvPr id="4" name="3 Elipse">
            <a:hlinkClick r:id="rId15" action="ppaction://hlinksldjump"/>
          </p:cNvPr>
          <p:cNvSpPr/>
          <p:nvPr/>
        </p:nvSpPr>
        <p:spPr>
          <a:xfrm>
            <a:off x="5867400" y="2062163"/>
            <a:ext cx="80963" cy="7620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
        <p:nvSpPr>
          <p:cNvPr id="7" name="6 Rectángulo">
            <a:hlinkClick r:id="rId16" action="ppaction://hlinksldjump"/>
          </p:cNvPr>
          <p:cNvSpPr/>
          <p:nvPr/>
        </p:nvSpPr>
        <p:spPr>
          <a:xfrm>
            <a:off x="1196975" y="1785938"/>
            <a:ext cx="1258888" cy="2603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
        <p:nvSpPr>
          <p:cNvPr id="33" name="32 Elipse">
            <a:hlinkClick r:id="rId16" action="ppaction://hlinksldjump"/>
          </p:cNvPr>
          <p:cNvSpPr/>
          <p:nvPr/>
        </p:nvSpPr>
        <p:spPr>
          <a:xfrm>
            <a:off x="5910263" y="1985963"/>
            <a:ext cx="82550" cy="7620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
        <p:nvSpPr>
          <p:cNvPr id="8" name="7 Rectángulo">
            <a:hlinkClick r:id="rId17" action="ppaction://hlinksldjump"/>
          </p:cNvPr>
          <p:cNvSpPr/>
          <p:nvPr/>
        </p:nvSpPr>
        <p:spPr>
          <a:xfrm>
            <a:off x="1196975" y="3635375"/>
            <a:ext cx="1122363" cy="16351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
        <p:nvSpPr>
          <p:cNvPr id="35" name="34 Elipse">
            <a:hlinkClick r:id="rId17" action="ppaction://hlinksldjump"/>
          </p:cNvPr>
          <p:cNvSpPr/>
          <p:nvPr/>
        </p:nvSpPr>
        <p:spPr>
          <a:xfrm>
            <a:off x="4964113" y="2935288"/>
            <a:ext cx="152400" cy="15240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
        <p:nvSpPr>
          <p:cNvPr id="18" name="17 Forma libre">
            <a:hlinkClick r:id="rId18" action="ppaction://hlinksldjump"/>
          </p:cNvPr>
          <p:cNvSpPr/>
          <p:nvPr/>
        </p:nvSpPr>
        <p:spPr>
          <a:xfrm>
            <a:off x="4518025" y="2174875"/>
            <a:ext cx="1120775" cy="1008063"/>
          </a:xfrm>
          <a:custGeom>
            <a:avLst/>
            <a:gdLst>
              <a:gd name="connsiteX0" fmla="*/ 21772 w 1121229"/>
              <a:gd name="connsiteY0" fmla="*/ 982245 h 1008231"/>
              <a:gd name="connsiteX1" fmla="*/ 10886 w 1121229"/>
              <a:gd name="connsiteY1" fmla="*/ 927817 h 1008231"/>
              <a:gd name="connsiteX2" fmla="*/ 0 w 1121229"/>
              <a:gd name="connsiteY2" fmla="*/ 895159 h 1008231"/>
              <a:gd name="connsiteX3" fmla="*/ 10886 w 1121229"/>
              <a:gd name="connsiteY3" fmla="*/ 775417 h 1008231"/>
              <a:gd name="connsiteX4" fmla="*/ 21772 w 1121229"/>
              <a:gd name="connsiteY4" fmla="*/ 720988 h 1008231"/>
              <a:gd name="connsiteX5" fmla="*/ 43543 w 1121229"/>
              <a:gd name="connsiteY5" fmla="*/ 655674 h 1008231"/>
              <a:gd name="connsiteX6" fmla="*/ 54429 w 1121229"/>
              <a:gd name="connsiteY6" fmla="*/ 579474 h 1008231"/>
              <a:gd name="connsiteX7" fmla="*/ 76200 w 1121229"/>
              <a:gd name="connsiteY7" fmla="*/ 383531 h 1008231"/>
              <a:gd name="connsiteX8" fmla="*/ 119743 w 1121229"/>
              <a:gd name="connsiteY8" fmla="*/ 329102 h 1008231"/>
              <a:gd name="connsiteX9" fmla="*/ 141515 w 1121229"/>
              <a:gd name="connsiteY9" fmla="*/ 296445 h 1008231"/>
              <a:gd name="connsiteX10" fmla="*/ 206829 w 1121229"/>
              <a:gd name="connsiteY10" fmla="*/ 242017 h 1008231"/>
              <a:gd name="connsiteX11" fmla="*/ 250372 w 1121229"/>
              <a:gd name="connsiteY11" fmla="*/ 198474 h 1008231"/>
              <a:gd name="connsiteX12" fmla="*/ 315686 w 1121229"/>
              <a:gd name="connsiteY12" fmla="*/ 176702 h 1008231"/>
              <a:gd name="connsiteX13" fmla="*/ 337458 w 1121229"/>
              <a:gd name="connsiteY13" fmla="*/ 144045 h 1008231"/>
              <a:gd name="connsiteX14" fmla="*/ 402772 w 1121229"/>
              <a:gd name="connsiteY14" fmla="*/ 122274 h 1008231"/>
              <a:gd name="connsiteX15" fmla="*/ 435429 w 1121229"/>
              <a:gd name="connsiteY15" fmla="*/ 111388 h 1008231"/>
              <a:gd name="connsiteX16" fmla="*/ 468086 w 1121229"/>
              <a:gd name="connsiteY16" fmla="*/ 89617 h 1008231"/>
              <a:gd name="connsiteX17" fmla="*/ 576943 w 1121229"/>
              <a:gd name="connsiteY17" fmla="*/ 56959 h 1008231"/>
              <a:gd name="connsiteX18" fmla="*/ 609600 w 1121229"/>
              <a:gd name="connsiteY18" fmla="*/ 46074 h 1008231"/>
              <a:gd name="connsiteX19" fmla="*/ 783772 w 1121229"/>
              <a:gd name="connsiteY19" fmla="*/ 24302 h 1008231"/>
              <a:gd name="connsiteX20" fmla="*/ 947058 w 1121229"/>
              <a:gd name="connsiteY20" fmla="*/ 13417 h 1008231"/>
              <a:gd name="connsiteX21" fmla="*/ 1099458 w 1121229"/>
              <a:gd name="connsiteY21" fmla="*/ 13417 h 1008231"/>
              <a:gd name="connsiteX22" fmla="*/ 1121229 w 1121229"/>
              <a:gd name="connsiteY22" fmla="*/ 46074 h 1008231"/>
              <a:gd name="connsiteX23" fmla="*/ 1099458 w 1121229"/>
              <a:gd name="connsiteY23" fmla="*/ 209359 h 1008231"/>
              <a:gd name="connsiteX24" fmla="*/ 1088572 w 1121229"/>
              <a:gd name="connsiteY24" fmla="*/ 242017 h 1008231"/>
              <a:gd name="connsiteX25" fmla="*/ 1077686 w 1121229"/>
              <a:gd name="connsiteY25" fmla="*/ 285559 h 1008231"/>
              <a:gd name="connsiteX26" fmla="*/ 1012372 w 1121229"/>
              <a:gd name="connsiteY26" fmla="*/ 318217 h 1008231"/>
              <a:gd name="connsiteX27" fmla="*/ 957943 w 1121229"/>
              <a:gd name="connsiteY27" fmla="*/ 361759 h 1008231"/>
              <a:gd name="connsiteX28" fmla="*/ 936172 w 1121229"/>
              <a:gd name="connsiteY28" fmla="*/ 383531 h 1008231"/>
              <a:gd name="connsiteX29" fmla="*/ 903515 w 1121229"/>
              <a:gd name="connsiteY29" fmla="*/ 405302 h 1008231"/>
              <a:gd name="connsiteX30" fmla="*/ 881743 w 1121229"/>
              <a:gd name="connsiteY30" fmla="*/ 427074 h 1008231"/>
              <a:gd name="connsiteX31" fmla="*/ 849086 w 1121229"/>
              <a:gd name="connsiteY31" fmla="*/ 448845 h 1008231"/>
              <a:gd name="connsiteX32" fmla="*/ 772886 w 1121229"/>
              <a:gd name="connsiteY32" fmla="*/ 503274 h 1008231"/>
              <a:gd name="connsiteX33" fmla="*/ 740229 w 1121229"/>
              <a:gd name="connsiteY33" fmla="*/ 535931 h 1008231"/>
              <a:gd name="connsiteX34" fmla="*/ 718458 w 1121229"/>
              <a:gd name="connsiteY34" fmla="*/ 568588 h 1008231"/>
              <a:gd name="connsiteX35" fmla="*/ 685800 w 1121229"/>
              <a:gd name="connsiteY35" fmla="*/ 579474 h 1008231"/>
              <a:gd name="connsiteX36" fmla="*/ 620486 w 1121229"/>
              <a:gd name="connsiteY36" fmla="*/ 623017 h 1008231"/>
              <a:gd name="connsiteX37" fmla="*/ 587829 w 1121229"/>
              <a:gd name="connsiteY37" fmla="*/ 655674 h 1008231"/>
              <a:gd name="connsiteX38" fmla="*/ 555172 w 1121229"/>
              <a:gd name="connsiteY38" fmla="*/ 677445 h 1008231"/>
              <a:gd name="connsiteX39" fmla="*/ 533400 w 1121229"/>
              <a:gd name="connsiteY39" fmla="*/ 699217 h 1008231"/>
              <a:gd name="connsiteX40" fmla="*/ 500743 w 1121229"/>
              <a:gd name="connsiteY40" fmla="*/ 710102 h 1008231"/>
              <a:gd name="connsiteX41" fmla="*/ 446315 w 1121229"/>
              <a:gd name="connsiteY41" fmla="*/ 742759 h 1008231"/>
              <a:gd name="connsiteX42" fmla="*/ 391886 w 1121229"/>
              <a:gd name="connsiteY42" fmla="*/ 775417 h 1008231"/>
              <a:gd name="connsiteX43" fmla="*/ 326572 w 1121229"/>
              <a:gd name="connsiteY43" fmla="*/ 851617 h 1008231"/>
              <a:gd name="connsiteX44" fmla="*/ 304800 w 1121229"/>
              <a:gd name="connsiteY44" fmla="*/ 873388 h 1008231"/>
              <a:gd name="connsiteX45" fmla="*/ 293915 w 1121229"/>
              <a:gd name="connsiteY45" fmla="*/ 906045 h 1008231"/>
              <a:gd name="connsiteX46" fmla="*/ 261258 w 1121229"/>
              <a:gd name="connsiteY46" fmla="*/ 960474 h 1008231"/>
              <a:gd name="connsiteX47" fmla="*/ 250372 w 1121229"/>
              <a:gd name="connsiteY47" fmla="*/ 1004017 h 1008231"/>
              <a:gd name="connsiteX48" fmla="*/ 21772 w 1121229"/>
              <a:gd name="connsiteY48" fmla="*/ 982245 h 100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21229" h="1008231">
                <a:moveTo>
                  <a:pt x="21772" y="982245"/>
                </a:moveTo>
                <a:cubicBezTo>
                  <a:pt x="-18142" y="969545"/>
                  <a:pt x="15373" y="945767"/>
                  <a:pt x="10886" y="927817"/>
                </a:cubicBezTo>
                <a:cubicBezTo>
                  <a:pt x="8103" y="916685"/>
                  <a:pt x="0" y="906634"/>
                  <a:pt x="0" y="895159"/>
                </a:cubicBezTo>
                <a:cubicBezTo>
                  <a:pt x="0" y="855080"/>
                  <a:pt x="5915" y="815186"/>
                  <a:pt x="10886" y="775417"/>
                </a:cubicBezTo>
                <a:cubicBezTo>
                  <a:pt x="13181" y="757058"/>
                  <a:pt x="16904" y="738838"/>
                  <a:pt x="21772" y="720988"/>
                </a:cubicBezTo>
                <a:cubicBezTo>
                  <a:pt x="27810" y="698848"/>
                  <a:pt x="43543" y="655674"/>
                  <a:pt x="43543" y="655674"/>
                </a:cubicBezTo>
                <a:cubicBezTo>
                  <a:pt x="47172" y="630274"/>
                  <a:pt x="51876" y="605005"/>
                  <a:pt x="54429" y="579474"/>
                </a:cubicBezTo>
                <a:cubicBezTo>
                  <a:pt x="55361" y="570159"/>
                  <a:pt x="60485" y="425438"/>
                  <a:pt x="76200" y="383531"/>
                </a:cubicBezTo>
                <a:cubicBezTo>
                  <a:pt x="88023" y="352002"/>
                  <a:pt x="100991" y="352542"/>
                  <a:pt x="119743" y="329102"/>
                </a:cubicBezTo>
                <a:cubicBezTo>
                  <a:pt x="127916" y="318886"/>
                  <a:pt x="133139" y="306496"/>
                  <a:pt x="141515" y="296445"/>
                </a:cubicBezTo>
                <a:cubicBezTo>
                  <a:pt x="188702" y="239821"/>
                  <a:pt x="156877" y="284833"/>
                  <a:pt x="206829" y="242017"/>
                </a:cubicBezTo>
                <a:cubicBezTo>
                  <a:pt x="222414" y="228659"/>
                  <a:pt x="230899" y="204965"/>
                  <a:pt x="250372" y="198474"/>
                </a:cubicBezTo>
                <a:lnTo>
                  <a:pt x="315686" y="176702"/>
                </a:lnTo>
                <a:cubicBezTo>
                  <a:pt x="322943" y="165816"/>
                  <a:pt x="326364" y="150979"/>
                  <a:pt x="337458" y="144045"/>
                </a:cubicBezTo>
                <a:cubicBezTo>
                  <a:pt x="356919" y="131882"/>
                  <a:pt x="381001" y="129531"/>
                  <a:pt x="402772" y="122274"/>
                </a:cubicBezTo>
                <a:cubicBezTo>
                  <a:pt x="413658" y="118645"/>
                  <a:pt x="425882" y="117753"/>
                  <a:pt x="435429" y="111388"/>
                </a:cubicBezTo>
                <a:cubicBezTo>
                  <a:pt x="446315" y="104131"/>
                  <a:pt x="456131" y="94930"/>
                  <a:pt x="468086" y="89617"/>
                </a:cubicBezTo>
                <a:cubicBezTo>
                  <a:pt x="514648" y="68922"/>
                  <a:pt x="532614" y="69624"/>
                  <a:pt x="576943" y="56959"/>
                </a:cubicBezTo>
                <a:cubicBezTo>
                  <a:pt x="587976" y="53807"/>
                  <a:pt x="598399" y="48563"/>
                  <a:pt x="609600" y="46074"/>
                </a:cubicBezTo>
                <a:cubicBezTo>
                  <a:pt x="660188" y="34832"/>
                  <a:pt x="736713" y="28067"/>
                  <a:pt x="783772" y="24302"/>
                </a:cubicBezTo>
                <a:cubicBezTo>
                  <a:pt x="838148" y="19952"/>
                  <a:pt x="892629" y="17045"/>
                  <a:pt x="947058" y="13417"/>
                </a:cubicBezTo>
                <a:cubicBezTo>
                  <a:pt x="1004352" y="1958"/>
                  <a:pt x="1035229" y="-9939"/>
                  <a:pt x="1099458" y="13417"/>
                </a:cubicBezTo>
                <a:cubicBezTo>
                  <a:pt x="1111753" y="17888"/>
                  <a:pt x="1113972" y="35188"/>
                  <a:pt x="1121229" y="46074"/>
                </a:cubicBezTo>
                <a:cubicBezTo>
                  <a:pt x="1115989" y="93228"/>
                  <a:pt x="1110314" y="160504"/>
                  <a:pt x="1099458" y="209359"/>
                </a:cubicBezTo>
                <a:cubicBezTo>
                  <a:pt x="1096969" y="220561"/>
                  <a:pt x="1091724" y="230984"/>
                  <a:pt x="1088572" y="242017"/>
                </a:cubicBezTo>
                <a:cubicBezTo>
                  <a:pt x="1084462" y="256402"/>
                  <a:pt x="1085985" y="273111"/>
                  <a:pt x="1077686" y="285559"/>
                </a:cubicBezTo>
                <a:cubicBezTo>
                  <a:pt x="1065627" y="303647"/>
                  <a:pt x="1031002" y="312007"/>
                  <a:pt x="1012372" y="318217"/>
                </a:cubicBezTo>
                <a:cubicBezTo>
                  <a:pt x="959794" y="370792"/>
                  <a:pt x="1026616" y="306820"/>
                  <a:pt x="957943" y="361759"/>
                </a:cubicBezTo>
                <a:cubicBezTo>
                  <a:pt x="949929" y="368170"/>
                  <a:pt x="944186" y="377120"/>
                  <a:pt x="936172" y="383531"/>
                </a:cubicBezTo>
                <a:cubicBezTo>
                  <a:pt x="925956" y="391704"/>
                  <a:pt x="913731" y="397129"/>
                  <a:pt x="903515" y="405302"/>
                </a:cubicBezTo>
                <a:cubicBezTo>
                  <a:pt x="895501" y="411713"/>
                  <a:pt x="889757" y="420663"/>
                  <a:pt x="881743" y="427074"/>
                </a:cubicBezTo>
                <a:cubicBezTo>
                  <a:pt x="871527" y="435247"/>
                  <a:pt x="859019" y="440331"/>
                  <a:pt x="849086" y="448845"/>
                </a:cubicBezTo>
                <a:cubicBezTo>
                  <a:pt x="783340" y="505198"/>
                  <a:pt x="832892" y="483271"/>
                  <a:pt x="772886" y="503274"/>
                </a:cubicBezTo>
                <a:cubicBezTo>
                  <a:pt x="762000" y="514160"/>
                  <a:pt x="750084" y="524104"/>
                  <a:pt x="740229" y="535931"/>
                </a:cubicBezTo>
                <a:cubicBezTo>
                  <a:pt x="731854" y="545982"/>
                  <a:pt x="728674" y="560415"/>
                  <a:pt x="718458" y="568588"/>
                </a:cubicBezTo>
                <a:cubicBezTo>
                  <a:pt x="709498" y="575756"/>
                  <a:pt x="696686" y="575845"/>
                  <a:pt x="685800" y="579474"/>
                </a:cubicBezTo>
                <a:cubicBezTo>
                  <a:pt x="581621" y="683653"/>
                  <a:pt x="715009" y="560001"/>
                  <a:pt x="620486" y="623017"/>
                </a:cubicBezTo>
                <a:cubicBezTo>
                  <a:pt x="607677" y="631556"/>
                  <a:pt x="599656" y="645819"/>
                  <a:pt x="587829" y="655674"/>
                </a:cubicBezTo>
                <a:cubicBezTo>
                  <a:pt x="577778" y="664049"/>
                  <a:pt x="565388" y="669272"/>
                  <a:pt x="555172" y="677445"/>
                </a:cubicBezTo>
                <a:cubicBezTo>
                  <a:pt x="547158" y="683856"/>
                  <a:pt x="542201" y="693937"/>
                  <a:pt x="533400" y="699217"/>
                </a:cubicBezTo>
                <a:cubicBezTo>
                  <a:pt x="523561" y="705120"/>
                  <a:pt x="511629" y="706474"/>
                  <a:pt x="500743" y="710102"/>
                </a:cubicBezTo>
                <a:cubicBezTo>
                  <a:pt x="445582" y="765266"/>
                  <a:pt x="516969" y="700367"/>
                  <a:pt x="446315" y="742759"/>
                </a:cubicBezTo>
                <a:cubicBezTo>
                  <a:pt x="371597" y="787589"/>
                  <a:pt x="484402" y="744577"/>
                  <a:pt x="391886" y="775417"/>
                </a:cubicBezTo>
                <a:cubicBezTo>
                  <a:pt x="358730" y="825152"/>
                  <a:pt x="379364" y="798825"/>
                  <a:pt x="326572" y="851617"/>
                </a:cubicBezTo>
                <a:lnTo>
                  <a:pt x="304800" y="873388"/>
                </a:lnTo>
                <a:cubicBezTo>
                  <a:pt x="301172" y="884274"/>
                  <a:pt x="299818" y="896206"/>
                  <a:pt x="293915" y="906045"/>
                </a:cubicBezTo>
                <a:cubicBezTo>
                  <a:pt x="256608" y="968224"/>
                  <a:pt x="283685" y="881976"/>
                  <a:pt x="261258" y="960474"/>
                </a:cubicBezTo>
                <a:cubicBezTo>
                  <a:pt x="257148" y="974859"/>
                  <a:pt x="265092" y="1001341"/>
                  <a:pt x="250372" y="1004017"/>
                </a:cubicBezTo>
                <a:cubicBezTo>
                  <a:pt x="175401" y="1017648"/>
                  <a:pt x="61686" y="994945"/>
                  <a:pt x="21772" y="982245"/>
                </a:cubicBezTo>
                <a:close/>
              </a:path>
            </a:pathLst>
          </a:cu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
        <p:nvSpPr>
          <p:cNvPr id="19" name="18 Rectángulo">
            <a:hlinkClick r:id="rId19" action="ppaction://hlinksldjump"/>
          </p:cNvPr>
          <p:cNvSpPr/>
          <p:nvPr/>
        </p:nvSpPr>
        <p:spPr>
          <a:xfrm>
            <a:off x="6815138" y="4887913"/>
            <a:ext cx="881062" cy="1524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
        <p:nvSpPr>
          <p:cNvPr id="39" name="38 Elipse">
            <a:hlinkClick r:id="rId19" action="ppaction://hlinksldjump"/>
          </p:cNvPr>
          <p:cNvSpPr/>
          <p:nvPr/>
        </p:nvSpPr>
        <p:spPr>
          <a:xfrm>
            <a:off x="2243138" y="5289550"/>
            <a:ext cx="152400" cy="15240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
        <p:nvSpPr>
          <p:cNvPr id="20" name="19 Forma libre">
            <a:hlinkClick r:id="rId18" action="ppaction://hlinksldjump"/>
          </p:cNvPr>
          <p:cNvSpPr/>
          <p:nvPr/>
        </p:nvSpPr>
        <p:spPr>
          <a:xfrm>
            <a:off x="1676400" y="5213350"/>
            <a:ext cx="1266825" cy="763588"/>
          </a:xfrm>
          <a:custGeom>
            <a:avLst/>
            <a:gdLst>
              <a:gd name="connsiteX0" fmla="*/ 32657 w 1266916"/>
              <a:gd name="connsiteY0" fmla="*/ 156 h 762156"/>
              <a:gd name="connsiteX1" fmla="*/ 130629 w 1266916"/>
              <a:gd name="connsiteY1" fmla="*/ 21928 h 762156"/>
              <a:gd name="connsiteX2" fmla="*/ 195943 w 1266916"/>
              <a:gd name="connsiteY2" fmla="*/ 43699 h 762156"/>
              <a:gd name="connsiteX3" fmla="*/ 261257 w 1266916"/>
              <a:gd name="connsiteY3" fmla="*/ 54585 h 762156"/>
              <a:gd name="connsiteX4" fmla="*/ 283029 w 1266916"/>
              <a:gd name="connsiteY4" fmla="*/ 76356 h 762156"/>
              <a:gd name="connsiteX5" fmla="*/ 315686 w 1266916"/>
              <a:gd name="connsiteY5" fmla="*/ 130785 h 762156"/>
              <a:gd name="connsiteX6" fmla="*/ 348343 w 1266916"/>
              <a:gd name="connsiteY6" fmla="*/ 185213 h 762156"/>
              <a:gd name="connsiteX7" fmla="*/ 359229 w 1266916"/>
              <a:gd name="connsiteY7" fmla="*/ 217870 h 762156"/>
              <a:gd name="connsiteX8" fmla="*/ 381000 w 1266916"/>
              <a:gd name="connsiteY8" fmla="*/ 239642 h 762156"/>
              <a:gd name="connsiteX9" fmla="*/ 424543 w 1266916"/>
              <a:gd name="connsiteY9" fmla="*/ 294070 h 762156"/>
              <a:gd name="connsiteX10" fmla="*/ 435429 w 1266916"/>
              <a:gd name="connsiteY10" fmla="*/ 326728 h 762156"/>
              <a:gd name="connsiteX11" fmla="*/ 500743 w 1266916"/>
              <a:gd name="connsiteY11" fmla="*/ 370270 h 762156"/>
              <a:gd name="connsiteX12" fmla="*/ 707571 w 1266916"/>
              <a:gd name="connsiteY12" fmla="*/ 392042 h 762156"/>
              <a:gd name="connsiteX13" fmla="*/ 849086 w 1266916"/>
              <a:gd name="connsiteY13" fmla="*/ 381156 h 762156"/>
              <a:gd name="connsiteX14" fmla="*/ 881743 w 1266916"/>
              <a:gd name="connsiteY14" fmla="*/ 370270 h 762156"/>
              <a:gd name="connsiteX15" fmla="*/ 903514 w 1266916"/>
              <a:gd name="connsiteY15" fmla="*/ 326728 h 762156"/>
              <a:gd name="connsiteX16" fmla="*/ 925286 w 1266916"/>
              <a:gd name="connsiteY16" fmla="*/ 304956 h 762156"/>
              <a:gd name="connsiteX17" fmla="*/ 947057 w 1266916"/>
              <a:gd name="connsiteY17" fmla="*/ 239642 h 762156"/>
              <a:gd name="connsiteX18" fmla="*/ 957943 w 1266916"/>
              <a:gd name="connsiteY18" fmla="*/ 206985 h 762156"/>
              <a:gd name="connsiteX19" fmla="*/ 936171 w 1266916"/>
              <a:gd name="connsiteY19" fmla="*/ 141670 h 762156"/>
              <a:gd name="connsiteX20" fmla="*/ 925286 w 1266916"/>
              <a:gd name="connsiteY20" fmla="*/ 109013 h 762156"/>
              <a:gd name="connsiteX21" fmla="*/ 1143000 w 1266916"/>
              <a:gd name="connsiteY21" fmla="*/ 21928 h 762156"/>
              <a:gd name="connsiteX22" fmla="*/ 1208314 w 1266916"/>
              <a:gd name="connsiteY22" fmla="*/ 156 h 762156"/>
              <a:gd name="connsiteX23" fmla="*/ 1262743 w 1266916"/>
              <a:gd name="connsiteY23" fmla="*/ 11042 h 762156"/>
              <a:gd name="connsiteX24" fmla="*/ 1251857 w 1266916"/>
              <a:gd name="connsiteY24" fmla="*/ 98128 h 762156"/>
              <a:gd name="connsiteX25" fmla="*/ 1230086 w 1266916"/>
              <a:gd name="connsiteY25" fmla="*/ 163442 h 762156"/>
              <a:gd name="connsiteX26" fmla="*/ 1219200 w 1266916"/>
              <a:gd name="connsiteY26" fmla="*/ 196099 h 762156"/>
              <a:gd name="connsiteX27" fmla="*/ 1208314 w 1266916"/>
              <a:gd name="connsiteY27" fmla="*/ 228756 h 762156"/>
              <a:gd name="connsiteX28" fmla="*/ 1197429 w 1266916"/>
              <a:gd name="connsiteY28" fmla="*/ 272299 h 762156"/>
              <a:gd name="connsiteX29" fmla="*/ 1175657 w 1266916"/>
              <a:gd name="connsiteY29" fmla="*/ 598870 h 762156"/>
              <a:gd name="connsiteX30" fmla="*/ 1153886 w 1266916"/>
              <a:gd name="connsiteY30" fmla="*/ 664185 h 762156"/>
              <a:gd name="connsiteX31" fmla="*/ 1132114 w 1266916"/>
              <a:gd name="connsiteY31" fmla="*/ 696842 h 762156"/>
              <a:gd name="connsiteX32" fmla="*/ 1099457 w 1266916"/>
              <a:gd name="connsiteY32" fmla="*/ 707728 h 762156"/>
              <a:gd name="connsiteX33" fmla="*/ 1055914 w 1266916"/>
              <a:gd name="connsiteY33" fmla="*/ 729499 h 762156"/>
              <a:gd name="connsiteX34" fmla="*/ 990600 w 1266916"/>
              <a:gd name="connsiteY34" fmla="*/ 751270 h 762156"/>
              <a:gd name="connsiteX35" fmla="*/ 957943 w 1266916"/>
              <a:gd name="connsiteY35" fmla="*/ 762156 h 762156"/>
              <a:gd name="connsiteX36" fmla="*/ 794657 w 1266916"/>
              <a:gd name="connsiteY36" fmla="*/ 751270 h 762156"/>
              <a:gd name="connsiteX37" fmla="*/ 707571 w 1266916"/>
              <a:gd name="connsiteY37" fmla="*/ 685956 h 762156"/>
              <a:gd name="connsiteX38" fmla="*/ 674914 w 1266916"/>
              <a:gd name="connsiteY38" fmla="*/ 675070 h 762156"/>
              <a:gd name="connsiteX39" fmla="*/ 642257 w 1266916"/>
              <a:gd name="connsiteY39" fmla="*/ 653299 h 762156"/>
              <a:gd name="connsiteX40" fmla="*/ 576943 w 1266916"/>
              <a:gd name="connsiteY40" fmla="*/ 631528 h 762156"/>
              <a:gd name="connsiteX41" fmla="*/ 457200 w 1266916"/>
              <a:gd name="connsiteY41" fmla="*/ 533556 h 762156"/>
              <a:gd name="connsiteX42" fmla="*/ 435429 w 1266916"/>
              <a:gd name="connsiteY42" fmla="*/ 500899 h 762156"/>
              <a:gd name="connsiteX43" fmla="*/ 370114 w 1266916"/>
              <a:gd name="connsiteY43" fmla="*/ 479128 h 762156"/>
              <a:gd name="connsiteX44" fmla="*/ 315686 w 1266916"/>
              <a:gd name="connsiteY44" fmla="*/ 446470 h 762156"/>
              <a:gd name="connsiteX45" fmla="*/ 293914 w 1266916"/>
              <a:gd name="connsiteY45" fmla="*/ 424699 h 762156"/>
              <a:gd name="connsiteX46" fmla="*/ 261257 w 1266916"/>
              <a:gd name="connsiteY46" fmla="*/ 402928 h 762156"/>
              <a:gd name="connsiteX47" fmla="*/ 217714 w 1266916"/>
              <a:gd name="connsiteY47" fmla="*/ 359385 h 762156"/>
              <a:gd name="connsiteX48" fmla="*/ 174171 w 1266916"/>
              <a:gd name="connsiteY48" fmla="*/ 315842 h 762156"/>
              <a:gd name="connsiteX49" fmla="*/ 152400 w 1266916"/>
              <a:gd name="connsiteY49" fmla="*/ 294070 h 762156"/>
              <a:gd name="connsiteX50" fmla="*/ 97971 w 1266916"/>
              <a:gd name="connsiteY50" fmla="*/ 250528 h 762156"/>
              <a:gd name="connsiteX51" fmla="*/ 87086 w 1266916"/>
              <a:gd name="connsiteY51" fmla="*/ 217870 h 762156"/>
              <a:gd name="connsiteX52" fmla="*/ 65314 w 1266916"/>
              <a:gd name="connsiteY52" fmla="*/ 196099 h 762156"/>
              <a:gd name="connsiteX53" fmla="*/ 32657 w 1266916"/>
              <a:gd name="connsiteY53" fmla="*/ 130785 h 762156"/>
              <a:gd name="connsiteX54" fmla="*/ 10886 w 1266916"/>
              <a:gd name="connsiteY54" fmla="*/ 65470 h 762156"/>
              <a:gd name="connsiteX55" fmla="*/ 0 w 1266916"/>
              <a:gd name="connsiteY55" fmla="*/ 32813 h 762156"/>
              <a:gd name="connsiteX56" fmla="*/ 32657 w 1266916"/>
              <a:gd name="connsiteY56" fmla="*/ 156 h 762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266916" h="762156">
                <a:moveTo>
                  <a:pt x="32657" y="156"/>
                </a:moveTo>
                <a:cubicBezTo>
                  <a:pt x="54428" y="-1658"/>
                  <a:pt x="99880" y="12703"/>
                  <a:pt x="130629" y="21928"/>
                </a:cubicBezTo>
                <a:cubicBezTo>
                  <a:pt x="152610" y="28522"/>
                  <a:pt x="173306" y="39926"/>
                  <a:pt x="195943" y="43699"/>
                </a:cubicBezTo>
                <a:lnTo>
                  <a:pt x="261257" y="54585"/>
                </a:lnTo>
                <a:cubicBezTo>
                  <a:pt x="268514" y="61842"/>
                  <a:pt x="277749" y="67555"/>
                  <a:pt x="283029" y="76356"/>
                </a:cubicBezTo>
                <a:cubicBezTo>
                  <a:pt x="325425" y="147015"/>
                  <a:pt x="260518" y="75617"/>
                  <a:pt x="315686" y="130785"/>
                </a:cubicBezTo>
                <a:cubicBezTo>
                  <a:pt x="346519" y="223291"/>
                  <a:pt x="303517" y="110506"/>
                  <a:pt x="348343" y="185213"/>
                </a:cubicBezTo>
                <a:cubicBezTo>
                  <a:pt x="354247" y="195052"/>
                  <a:pt x="353325" y="208031"/>
                  <a:pt x="359229" y="217870"/>
                </a:cubicBezTo>
                <a:cubicBezTo>
                  <a:pt x="364509" y="226671"/>
                  <a:pt x="374589" y="231628"/>
                  <a:pt x="381000" y="239642"/>
                </a:cubicBezTo>
                <a:cubicBezTo>
                  <a:pt x="435918" y="308291"/>
                  <a:pt x="371983" y="241512"/>
                  <a:pt x="424543" y="294070"/>
                </a:cubicBezTo>
                <a:cubicBezTo>
                  <a:pt x="428172" y="304956"/>
                  <a:pt x="427315" y="318614"/>
                  <a:pt x="435429" y="326728"/>
                </a:cubicBezTo>
                <a:cubicBezTo>
                  <a:pt x="453931" y="345230"/>
                  <a:pt x="475359" y="363924"/>
                  <a:pt x="500743" y="370270"/>
                </a:cubicBezTo>
                <a:cubicBezTo>
                  <a:pt x="597206" y="394386"/>
                  <a:pt x="529358" y="380161"/>
                  <a:pt x="707571" y="392042"/>
                </a:cubicBezTo>
                <a:cubicBezTo>
                  <a:pt x="754743" y="388413"/>
                  <a:pt x="802140" y="387024"/>
                  <a:pt x="849086" y="381156"/>
                </a:cubicBezTo>
                <a:cubicBezTo>
                  <a:pt x="860472" y="379733"/>
                  <a:pt x="873629" y="378384"/>
                  <a:pt x="881743" y="370270"/>
                </a:cubicBezTo>
                <a:cubicBezTo>
                  <a:pt x="893217" y="358796"/>
                  <a:pt x="894513" y="340230"/>
                  <a:pt x="903514" y="326728"/>
                </a:cubicBezTo>
                <a:cubicBezTo>
                  <a:pt x="909207" y="318188"/>
                  <a:pt x="918029" y="312213"/>
                  <a:pt x="925286" y="304956"/>
                </a:cubicBezTo>
                <a:lnTo>
                  <a:pt x="947057" y="239642"/>
                </a:lnTo>
                <a:lnTo>
                  <a:pt x="957943" y="206985"/>
                </a:lnTo>
                <a:lnTo>
                  <a:pt x="936171" y="141670"/>
                </a:lnTo>
                <a:lnTo>
                  <a:pt x="925286" y="109013"/>
                </a:lnTo>
                <a:cubicBezTo>
                  <a:pt x="946780" y="-41453"/>
                  <a:pt x="908273" y="50095"/>
                  <a:pt x="1143000" y="21928"/>
                </a:cubicBezTo>
                <a:cubicBezTo>
                  <a:pt x="1165786" y="19194"/>
                  <a:pt x="1208314" y="156"/>
                  <a:pt x="1208314" y="156"/>
                </a:cubicBezTo>
                <a:cubicBezTo>
                  <a:pt x="1226457" y="3785"/>
                  <a:pt x="1255229" y="-5866"/>
                  <a:pt x="1262743" y="11042"/>
                </a:cubicBezTo>
                <a:cubicBezTo>
                  <a:pt x="1274624" y="37775"/>
                  <a:pt x="1257987" y="69523"/>
                  <a:pt x="1251857" y="98128"/>
                </a:cubicBezTo>
                <a:cubicBezTo>
                  <a:pt x="1247049" y="120568"/>
                  <a:pt x="1237343" y="141671"/>
                  <a:pt x="1230086" y="163442"/>
                </a:cubicBezTo>
                <a:lnTo>
                  <a:pt x="1219200" y="196099"/>
                </a:lnTo>
                <a:cubicBezTo>
                  <a:pt x="1215571" y="206985"/>
                  <a:pt x="1211097" y="217624"/>
                  <a:pt x="1208314" y="228756"/>
                </a:cubicBezTo>
                <a:lnTo>
                  <a:pt x="1197429" y="272299"/>
                </a:lnTo>
                <a:cubicBezTo>
                  <a:pt x="1190172" y="381156"/>
                  <a:pt x="1210156" y="495370"/>
                  <a:pt x="1175657" y="598870"/>
                </a:cubicBezTo>
                <a:cubicBezTo>
                  <a:pt x="1168400" y="620642"/>
                  <a:pt x="1166616" y="645090"/>
                  <a:pt x="1153886" y="664185"/>
                </a:cubicBezTo>
                <a:cubicBezTo>
                  <a:pt x="1146629" y="675071"/>
                  <a:pt x="1142330" y="688669"/>
                  <a:pt x="1132114" y="696842"/>
                </a:cubicBezTo>
                <a:cubicBezTo>
                  <a:pt x="1123154" y="704010"/>
                  <a:pt x="1110004" y="703208"/>
                  <a:pt x="1099457" y="707728"/>
                </a:cubicBezTo>
                <a:cubicBezTo>
                  <a:pt x="1084542" y="714120"/>
                  <a:pt x="1070981" y="723472"/>
                  <a:pt x="1055914" y="729499"/>
                </a:cubicBezTo>
                <a:cubicBezTo>
                  <a:pt x="1034606" y="738022"/>
                  <a:pt x="1012371" y="744013"/>
                  <a:pt x="990600" y="751270"/>
                </a:cubicBezTo>
                <a:lnTo>
                  <a:pt x="957943" y="762156"/>
                </a:lnTo>
                <a:cubicBezTo>
                  <a:pt x="903514" y="758527"/>
                  <a:pt x="847723" y="763905"/>
                  <a:pt x="794657" y="751270"/>
                </a:cubicBezTo>
                <a:cubicBezTo>
                  <a:pt x="694781" y="727490"/>
                  <a:pt x="758052" y="716245"/>
                  <a:pt x="707571" y="685956"/>
                </a:cubicBezTo>
                <a:cubicBezTo>
                  <a:pt x="697732" y="680052"/>
                  <a:pt x="685177" y="680202"/>
                  <a:pt x="674914" y="675070"/>
                </a:cubicBezTo>
                <a:cubicBezTo>
                  <a:pt x="663212" y="669219"/>
                  <a:pt x="654212" y="658612"/>
                  <a:pt x="642257" y="653299"/>
                </a:cubicBezTo>
                <a:cubicBezTo>
                  <a:pt x="621286" y="643979"/>
                  <a:pt x="576943" y="631528"/>
                  <a:pt x="576943" y="631528"/>
                </a:cubicBezTo>
                <a:cubicBezTo>
                  <a:pt x="534906" y="603503"/>
                  <a:pt x="486371" y="577314"/>
                  <a:pt x="457200" y="533556"/>
                </a:cubicBezTo>
                <a:cubicBezTo>
                  <a:pt x="449943" y="522670"/>
                  <a:pt x="446523" y="507833"/>
                  <a:pt x="435429" y="500899"/>
                </a:cubicBezTo>
                <a:cubicBezTo>
                  <a:pt x="415968" y="488736"/>
                  <a:pt x="370114" y="479128"/>
                  <a:pt x="370114" y="479128"/>
                </a:cubicBezTo>
                <a:cubicBezTo>
                  <a:pt x="314956" y="423967"/>
                  <a:pt x="386336" y="488860"/>
                  <a:pt x="315686" y="446470"/>
                </a:cubicBezTo>
                <a:cubicBezTo>
                  <a:pt x="306885" y="441190"/>
                  <a:pt x="301928" y="431110"/>
                  <a:pt x="293914" y="424699"/>
                </a:cubicBezTo>
                <a:cubicBezTo>
                  <a:pt x="283698" y="416526"/>
                  <a:pt x="272143" y="410185"/>
                  <a:pt x="261257" y="402928"/>
                </a:cubicBezTo>
                <a:cubicBezTo>
                  <a:pt x="239485" y="337611"/>
                  <a:pt x="268514" y="395671"/>
                  <a:pt x="217714" y="359385"/>
                </a:cubicBezTo>
                <a:cubicBezTo>
                  <a:pt x="201011" y="347454"/>
                  <a:pt x="188685" y="330356"/>
                  <a:pt x="174171" y="315842"/>
                </a:cubicBezTo>
                <a:cubicBezTo>
                  <a:pt x="166914" y="308585"/>
                  <a:pt x="160940" y="299763"/>
                  <a:pt x="152400" y="294070"/>
                </a:cubicBezTo>
                <a:cubicBezTo>
                  <a:pt x="111203" y="266606"/>
                  <a:pt x="128994" y="281550"/>
                  <a:pt x="97971" y="250528"/>
                </a:cubicBezTo>
                <a:cubicBezTo>
                  <a:pt x="94343" y="239642"/>
                  <a:pt x="92990" y="227710"/>
                  <a:pt x="87086" y="217870"/>
                </a:cubicBezTo>
                <a:cubicBezTo>
                  <a:pt x="81806" y="209069"/>
                  <a:pt x="69904" y="205279"/>
                  <a:pt x="65314" y="196099"/>
                </a:cubicBezTo>
                <a:cubicBezTo>
                  <a:pt x="25189" y="115850"/>
                  <a:pt x="83359" y="181485"/>
                  <a:pt x="32657" y="130785"/>
                </a:cubicBezTo>
                <a:lnTo>
                  <a:pt x="10886" y="65470"/>
                </a:lnTo>
                <a:lnTo>
                  <a:pt x="0" y="32813"/>
                </a:lnTo>
                <a:cubicBezTo>
                  <a:pt x="24618" y="-4114"/>
                  <a:pt x="10886" y="1970"/>
                  <a:pt x="32657" y="156"/>
                </a:cubicBezTo>
                <a:close/>
              </a:path>
            </a:pathLst>
          </a:cu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
        <p:nvSpPr>
          <p:cNvPr id="21" name="20 Forma libre">
            <a:hlinkClick r:id="rId20" action="ppaction://hlinksldjump"/>
          </p:cNvPr>
          <p:cNvSpPr/>
          <p:nvPr/>
        </p:nvSpPr>
        <p:spPr>
          <a:xfrm>
            <a:off x="1730375" y="4143375"/>
            <a:ext cx="1763713" cy="1136650"/>
          </a:xfrm>
          <a:custGeom>
            <a:avLst/>
            <a:gdLst>
              <a:gd name="connsiteX0" fmla="*/ 1437375 w 1763946"/>
              <a:gd name="connsiteY0" fmla="*/ 4409 h 1136523"/>
              <a:gd name="connsiteX1" fmla="*/ 1382946 w 1763946"/>
              <a:gd name="connsiteY1" fmla="*/ 58838 h 1136523"/>
              <a:gd name="connsiteX2" fmla="*/ 1317632 w 1763946"/>
              <a:gd name="connsiteY2" fmla="*/ 91495 h 1136523"/>
              <a:gd name="connsiteX3" fmla="*/ 1241432 w 1763946"/>
              <a:gd name="connsiteY3" fmla="*/ 124152 h 1136523"/>
              <a:gd name="connsiteX4" fmla="*/ 1208775 w 1763946"/>
              <a:gd name="connsiteY4" fmla="*/ 145923 h 1136523"/>
              <a:gd name="connsiteX5" fmla="*/ 1143461 w 1763946"/>
              <a:gd name="connsiteY5" fmla="*/ 167695 h 1136523"/>
              <a:gd name="connsiteX6" fmla="*/ 1067261 w 1763946"/>
              <a:gd name="connsiteY6" fmla="*/ 200352 h 1136523"/>
              <a:gd name="connsiteX7" fmla="*/ 1001946 w 1763946"/>
              <a:gd name="connsiteY7" fmla="*/ 222123 h 1136523"/>
              <a:gd name="connsiteX8" fmla="*/ 958403 w 1763946"/>
              <a:gd name="connsiteY8" fmla="*/ 265666 h 1136523"/>
              <a:gd name="connsiteX9" fmla="*/ 893089 w 1763946"/>
              <a:gd name="connsiteY9" fmla="*/ 298323 h 1136523"/>
              <a:gd name="connsiteX10" fmla="*/ 871318 w 1763946"/>
              <a:gd name="connsiteY10" fmla="*/ 330981 h 1136523"/>
              <a:gd name="connsiteX11" fmla="*/ 806003 w 1763946"/>
              <a:gd name="connsiteY11" fmla="*/ 363638 h 1136523"/>
              <a:gd name="connsiteX12" fmla="*/ 740689 w 1763946"/>
              <a:gd name="connsiteY12" fmla="*/ 407181 h 1136523"/>
              <a:gd name="connsiteX13" fmla="*/ 675375 w 1763946"/>
              <a:gd name="connsiteY13" fmla="*/ 439838 h 1136523"/>
              <a:gd name="connsiteX14" fmla="*/ 653603 w 1763946"/>
              <a:gd name="connsiteY14" fmla="*/ 461609 h 1136523"/>
              <a:gd name="connsiteX15" fmla="*/ 620946 w 1763946"/>
              <a:gd name="connsiteY15" fmla="*/ 472495 h 1136523"/>
              <a:gd name="connsiteX16" fmla="*/ 577403 w 1763946"/>
              <a:gd name="connsiteY16" fmla="*/ 494266 h 1136523"/>
              <a:gd name="connsiteX17" fmla="*/ 544746 w 1763946"/>
              <a:gd name="connsiteY17" fmla="*/ 505152 h 1136523"/>
              <a:gd name="connsiteX18" fmla="*/ 512089 w 1763946"/>
              <a:gd name="connsiteY18" fmla="*/ 526923 h 1136523"/>
              <a:gd name="connsiteX19" fmla="*/ 479432 w 1763946"/>
              <a:gd name="connsiteY19" fmla="*/ 537809 h 1136523"/>
              <a:gd name="connsiteX20" fmla="*/ 414118 w 1763946"/>
              <a:gd name="connsiteY20" fmla="*/ 570466 h 1136523"/>
              <a:gd name="connsiteX21" fmla="*/ 392346 w 1763946"/>
              <a:gd name="connsiteY21" fmla="*/ 592238 h 1136523"/>
              <a:gd name="connsiteX22" fmla="*/ 327032 w 1763946"/>
              <a:gd name="connsiteY22" fmla="*/ 614009 h 1136523"/>
              <a:gd name="connsiteX23" fmla="*/ 272603 w 1763946"/>
              <a:gd name="connsiteY23" fmla="*/ 646666 h 1136523"/>
              <a:gd name="connsiteX24" fmla="*/ 207289 w 1763946"/>
              <a:gd name="connsiteY24" fmla="*/ 679323 h 1136523"/>
              <a:gd name="connsiteX25" fmla="*/ 152861 w 1763946"/>
              <a:gd name="connsiteY25" fmla="*/ 711981 h 1136523"/>
              <a:gd name="connsiteX26" fmla="*/ 131089 w 1763946"/>
              <a:gd name="connsiteY26" fmla="*/ 733752 h 1136523"/>
              <a:gd name="connsiteX27" fmla="*/ 76661 w 1763946"/>
              <a:gd name="connsiteY27" fmla="*/ 777295 h 1136523"/>
              <a:gd name="connsiteX28" fmla="*/ 33118 w 1763946"/>
              <a:gd name="connsiteY28" fmla="*/ 842609 h 1136523"/>
              <a:gd name="connsiteX29" fmla="*/ 11346 w 1763946"/>
              <a:gd name="connsiteY29" fmla="*/ 875266 h 1136523"/>
              <a:gd name="connsiteX30" fmla="*/ 11346 w 1763946"/>
              <a:gd name="connsiteY30" fmla="*/ 962352 h 1136523"/>
              <a:gd name="connsiteX31" fmla="*/ 54889 w 1763946"/>
              <a:gd name="connsiteY31" fmla="*/ 1005895 h 1136523"/>
              <a:gd name="connsiteX32" fmla="*/ 65775 w 1763946"/>
              <a:gd name="connsiteY32" fmla="*/ 1049438 h 1136523"/>
              <a:gd name="connsiteX33" fmla="*/ 98432 w 1763946"/>
              <a:gd name="connsiteY33" fmla="*/ 1071209 h 1136523"/>
              <a:gd name="connsiteX34" fmla="*/ 174632 w 1763946"/>
              <a:gd name="connsiteY34" fmla="*/ 1136523 h 1136523"/>
              <a:gd name="connsiteX35" fmla="*/ 446775 w 1763946"/>
              <a:gd name="connsiteY35" fmla="*/ 1125638 h 1136523"/>
              <a:gd name="connsiteX36" fmla="*/ 522975 w 1763946"/>
              <a:gd name="connsiteY36" fmla="*/ 1114752 h 1136523"/>
              <a:gd name="connsiteX37" fmla="*/ 903975 w 1763946"/>
              <a:gd name="connsiteY37" fmla="*/ 1103866 h 1136523"/>
              <a:gd name="connsiteX38" fmla="*/ 1056375 w 1763946"/>
              <a:gd name="connsiteY38" fmla="*/ 1082095 h 1136523"/>
              <a:gd name="connsiteX39" fmla="*/ 1099918 w 1763946"/>
              <a:gd name="connsiteY39" fmla="*/ 1071209 h 1136523"/>
              <a:gd name="connsiteX40" fmla="*/ 1089032 w 1763946"/>
              <a:gd name="connsiteY40" fmla="*/ 940581 h 1136523"/>
              <a:gd name="connsiteX41" fmla="*/ 1099918 w 1763946"/>
              <a:gd name="connsiteY41" fmla="*/ 907923 h 1136523"/>
              <a:gd name="connsiteX42" fmla="*/ 1132575 w 1763946"/>
              <a:gd name="connsiteY42" fmla="*/ 875266 h 1136523"/>
              <a:gd name="connsiteX43" fmla="*/ 1176118 w 1763946"/>
              <a:gd name="connsiteY43" fmla="*/ 809952 h 1136523"/>
              <a:gd name="connsiteX44" fmla="*/ 1197889 w 1763946"/>
              <a:gd name="connsiteY44" fmla="*/ 777295 h 1136523"/>
              <a:gd name="connsiteX45" fmla="*/ 1230546 w 1763946"/>
              <a:gd name="connsiteY45" fmla="*/ 766409 h 1136523"/>
              <a:gd name="connsiteX46" fmla="*/ 1361175 w 1763946"/>
              <a:gd name="connsiteY46" fmla="*/ 777295 h 1136523"/>
              <a:gd name="connsiteX47" fmla="*/ 1513575 w 1763946"/>
              <a:gd name="connsiteY47" fmla="*/ 755523 h 1136523"/>
              <a:gd name="connsiteX48" fmla="*/ 1578889 w 1763946"/>
              <a:gd name="connsiteY48" fmla="*/ 733752 h 1136523"/>
              <a:gd name="connsiteX49" fmla="*/ 1644203 w 1763946"/>
              <a:gd name="connsiteY49" fmla="*/ 690209 h 1136523"/>
              <a:gd name="connsiteX50" fmla="*/ 1665975 w 1763946"/>
              <a:gd name="connsiteY50" fmla="*/ 624895 h 1136523"/>
              <a:gd name="connsiteX51" fmla="*/ 1676861 w 1763946"/>
              <a:gd name="connsiteY51" fmla="*/ 592238 h 1136523"/>
              <a:gd name="connsiteX52" fmla="*/ 1709518 w 1763946"/>
              <a:gd name="connsiteY52" fmla="*/ 526923 h 1136523"/>
              <a:gd name="connsiteX53" fmla="*/ 1731289 w 1763946"/>
              <a:gd name="connsiteY53" fmla="*/ 396295 h 1136523"/>
              <a:gd name="connsiteX54" fmla="*/ 1742175 w 1763946"/>
              <a:gd name="connsiteY54" fmla="*/ 363638 h 1136523"/>
              <a:gd name="connsiteX55" fmla="*/ 1763946 w 1763946"/>
              <a:gd name="connsiteY55" fmla="*/ 341866 h 1136523"/>
              <a:gd name="connsiteX56" fmla="*/ 1698632 w 1763946"/>
              <a:gd name="connsiteY56" fmla="*/ 298323 h 1136523"/>
              <a:gd name="connsiteX57" fmla="*/ 1676861 w 1763946"/>
              <a:gd name="connsiteY57" fmla="*/ 265666 h 1136523"/>
              <a:gd name="connsiteX58" fmla="*/ 1589775 w 1763946"/>
              <a:gd name="connsiteY58" fmla="*/ 156809 h 1136523"/>
              <a:gd name="connsiteX59" fmla="*/ 1578889 w 1763946"/>
              <a:gd name="connsiteY59" fmla="*/ 124152 h 1136523"/>
              <a:gd name="connsiteX60" fmla="*/ 1513575 w 1763946"/>
              <a:gd name="connsiteY60" fmla="*/ 80609 h 1136523"/>
              <a:gd name="connsiteX61" fmla="*/ 1491803 w 1763946"/>
              <a:gd name="connsiteY61" fmla="*/ 58838 h 1136523"/>
              <a:gd name="connsiteX62" fmla="*/ 1448261 w 1763946"/>
              <a:gd name="connsiteY62" fmla="*/ 4409 h 1136523"/>
              <a:gd name="connsiteX63" fmla="*/ 1437375 w 1763946"/>
              <a:gd name="connsiteY63" fmla="*/ 4409 h 113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763946" h="1136523">
                <a:moveTo>
                  <a:pt x="1437375" y="4409"/>
                </a:moveTo>
                <a:cubicBezTo>
                  <a:pt x="1426489" y="13481"/>
                  <a:pt x="1402256" y="41942"/>
                  <a:pt x="1382946" y="58838"/>
                </a:cubicBezTo>
                <a:cubicBezTo>
                  <a:pt x="1341353" y="95232"/>
                  <a:pt x="1362164" y="69229"/>
                  <a:pt x="1317632" y="91495"/>
                </a:cubicBezTo>
                <a:cubicBezTo>
                  <a:pt x="1242457" y="129082"/>
                  <a:pt x="1332053" y="101496"/>
                  <a:pt x="1241432" y="124152"/>
                </a:cubicBezTo>
                <a:cubicBezTo>
                  <a:pt x="1230546" y="131409"/>
                  <a:pt x="1220730" y="140610"/>
                  <a:pt x="1208775" y="145923"/>
                </a:cubicBezTo>
                <a:cubicBezTo>
                  <a:pt x="1187804" y="155244"/>
                  <a:pt x="1162556" y="154966"/>
                  <a:pt x="1143461" y="167695"/>
                </a:cubicBezTo>
                <a:cubicBezTo>
                  <a:pt x="1091650" y="202234"/>
                  <a:pt x="1131163" y="181182"/>
                  <a:pt x="1067261" y="200352"/>
                </a:cubicBezTo>
                <a:cubicBezTo>
                  <a:pt x="1045280" y="206946"/>
                  <a:pt x="1001946" y="222123"/>
                  <a:pt x="1001946" y="222123"/>
                </a:cubicBezTo>
                <a:cubicBezTo>
                  <a:pt x="987432" y="236637"/>
                  <a:pt x="977876" y="259175"/>
                  <a:pt x="958403" y="265666"/>
                </a:cubicBezTo>
                <a:cubicBezTo>
                  <a:pt x="913335" y="280689"/>
                  <a:pt x="935293" y="270187"/>
                  <a:pt x="893089" y="298323"/>
                </a:cubicBezTo>
                <a:cubicBezTo>
                  <a:pt x="885832" y="309209"/>
                  <a:pt x="880569" y="321730"/>
                  <a:pt x="871318" y="330981"/>
                </a:cubicBezTo>
                <a:cubicBezTo>
                  <a:pt x="850217" y="352083"/>
                  <a:pt x="832563" y="354785"/>
                  <a:pt x="806003" y="363638"/>
                </a:cubicBezTo>
                <a:cubicBezTo>
                  <a:pt x="744098" y="425543"/>
                  <a:pt x="803704" y="375674"/>
                  <a:pt x="740689" y="407181"/>
                </a:cubicBezTo>
                <a:cubicBezTo>
                  <a:pt x="656280" y="449385"/>
                  <a:pt x="757459" y="412476"/>
                  <a:pt x="675375" y="439838"/>
                </a:cubicBezTo>
                <a:cubicBezTo>
                  <a:pt x="668118" y="447095"/>
                  <a:pt x="662404" y="456329"/>
                  <a:pt x="653603" y="461609"/>
                </a:cubicBezTo>
                <a:cubicBezTo>
                  <a:pt x="643764" y="467513"/>
                  <a:pt x="631493" y="467975"/>
                  <a:pt x="620946" y="472495"/>
                </a:cubicBezTo>
                <a:cubicBezTo>
                  <a:pt x="606031" y="478887"/>
                  <a:pt x="592318" y="487874"/>
                  <a:pt x="577403" y="494266"/>
                </a:cubicBezTo>
                <a:cubicBezTo>
                  <a:pt x="566856" y="498786"/>
                  <a:pt x="555009" y="500020"/>
                  <a:pt x="544746" y="505152"/>
                </a:cubicBezTo>
                <a:cubicBezTo>
                  <a:pt x="533044" y="511003"/>
                  <a:pt x="523791" y="521072"/>
                  <a:pt x="512089" y="526923"/>
                </a:cubicBezTo>
                <a:cubicBezTo>
                  <a:pt x="501826" y="532055"/>
                  <a:pt x="489695" y="532677"/>
                  <a:pt x="479432" y="537809"/>
                </a:cubicBezTo>
                <a:cubicBezTo>
                  <a:pt x="395031" y="580011"/>
                  <a:pt x="496195" y="543109"/>
                  <a:pt x="414118" y="570466"/>
                </a:cubicBezTo>
                <a:cubicBezTo>
                  <a:pt x="406861" y="577723"/>
                  <a:pt x="401526" y="587648"/>
                  <a:pt x="392346" y="592238"/>
                </a:cubicBezTo>
                <a:cubicBezTo>
                  <a:pt x="371820" y="602501"/>
                  <a:pt x="327032" y="614009"/>
                  <a:pt x="327032" y="614009"/>
                </a:cubicBezTo>
                <a:cubicBezTo>
                  <a:pt x="284507" y="656535"/>
                  <a:pt x="329130" y="618403"/>
                  <a:pt x="272603" y="646666"/>
                </a:cubicBezTo>
                <a:cubicBezTo>
                  <a:pt x="188191" y="688872"/>
                  <a:pt x="289376" y="651962"/>
                  <a:pt x="207289" y="679323"/>
                </a:cubicBezTo>
                <a:cubicBezTo>
                  <a:pt x="152131" y="734484"/>
                  <a:pt x="223511" y="669591"/>
                  <a:pt x="152861" y="711981"/>
                </a:cubicBezTo>
                <a:cubicBezTo>
                  <a:pt x="144060" y="717261"/>
                  <a:pt x="139103" y="727341"/>
                  <a:pt x="131089" y="733752"/>
                </a:cubicBezTo>
                <a:cubicBezTo>
                  <a:pt x="104306" y="755178"/>
                  <a:pt x="96376" y="751009"/>
                  <a:pt x="76661" y="777295"/>
                </a:cubicBezTo>
                <a:cubicBezTo>
                  <a:pt x="60962" y="798228"/>
                  <a:pt x="47632" y="820838"/>
                  <a:pt x="33118" y="842609"/>
                </a:cubicBezTo>
                <a:lnTo>
                  <a:pt x="11346" y="875266"/>
                </a:lnTo>
                <a:cubicBezTo>
                  <a:pt x="3053" y="908440"/>
                  <a:pt x="-9388" y="929178"/>
                  <a:pt x="11346" y="962352"/>
                </a:cubicBezTo>
                <a:cubicBezTo>
                  <a:pt x="22225" y="979758"/>
                  <a:pt x="54889" y="1005895"/>
                  <a:pt x="54889" y="1005895"/>
                </a:cubicBezTo>
                <a:cubicBezTo>
                  <a:pt x="58518" y="1020409"/>
                  <a:pt x="57476" y="1036990"/>
                  <a:pt x="65775" y="1049438"/>
                </a:cubicBezTo>
                <a:cubicBezTo>
                  <a:pt x="73032" y="1060324"/>
                  <a:pt x="88499" y="1062695"/>
                  <a:pt x="98432" y="1071209"/>
                </a:cubicBezTo>
                <a:cubicBezTo>
                  <a:pt x="190821" y="1150399"/>
                  <a:pt x="99659" y="1086542"/>
                  <a:pt x="174632" y="1136523"/>
                </a:cubicBezTo>
                <a:cubicBezTo>
                  <a:pt x="265346" y="1132895"/>
                  <a:pt x="356165" y="1131301"/>
                  <a:pt x="446775" y="1125638"/>
                </a:cubicBezTo>
                <a:cubicBezTo>
                  <a:pt x="472383" y="1124038"/>
                  <a:pt x="497346" y="1115972"/>
                  <a:pt x="522975" y="1114752"/>
                </a:cubicBezTo>
                <a:cubicBezTo>
                  <a:pt x="649883" y="1108709"/>
                  <a:pt x="776975" y="1107495"/>
                  <a:pt x="903975" y="1103866"/>
                </a:cubicBezTo>
                <a:cubicBezTo>
                  <a:pt x="982621" y="1077652"/>
                  <a:pt x="897377" y="1103295"/>
                  <a:pt x="1056375" y="1082095"/>
                </a:cubicBezTo>
                <a:cubicBezTo>
                  <a:pt x="1071205" y="1080118"/>
                  <a:pt x="1085404" y="1074838"/>
                  <a:pt x="1099918" y="1071209"/>
                </a:cubicBezTo>
                <a:cubicBezTo>
                  <a:pt x="1076936" y="979284"/>
                  <a:pt x="1069679" y="1008314"/>
                  <a:pt x="1089032" y="940581"/>
                </a:cubicBezTo>
                <a:cubicBezTo>
                  <a:pt x="1092184" y="929548"/>
                  <a:pt x="1093553" y="917471"/>
                  <a:pt x="1099918" y="907923"/>
                </a:cubicBezTo>
                <a:cubicBezTo>
                  <a:pt x="1108457" y="895114"/>
                  <a:pt x="1121689" y="886152"/>
                  <a:pt x="1132575" y="875266"/>
                </a:cubicBezTo>
                <a:cubicBezTo>
                  <a:pt x="1151706" y="817874"/>
                  <a:pt x="1130817" y="864314"/>
                  <a:pt x="1176118" y="809952"/>
                </a:cubicBezTo>
                <a:cubicBezTo>
                  <a:pt x="1184493" y="799901"/>
                  <a:pt x="1187673" y="785468"/>
                  <a:pt x="1197889" y="777295"/>
                </a:cubicBezTo>
                <a:cubicBezTo>
                  <a:pt x="1206849" y="770127"/>
                  <a:pt x="1219660" y="770038"/>
                  <a:pt x="1230546" y="766409"/>
                </a:cubicBezTo>
                <a:cubicBezTo>
                  <a:pt x="1274089" y="770038"/>
                  <a:pt x="1317481" y="777295"/>
                  <a:pt x="1361175" y="777295"/>
                </a:cubicBezTo>
                <a:cubicBezTo>
                  <a:pt x="1374064" y="777295"/>
                  <a:pt x="1491907" y="760940"/>
                  <a:pt x="1513575" y="755523"/>
                </a:cubicBezTo>
                <a:cubicBezTo>
                  <a:pt x="1535839" y="749957"/>
                  <a:pt x="1559794" y="746482"/>
                  <a:pt x="1578889" y="733752"/>
                </a:cubicBezTo>
                <a:lnTo>
                  <a:pt x="1644203" y="690209"/>
                </a:lnTo>
                <a:lnTo>
                  <a:pt x="1665975" y="624895"/>
                </a:lnTo>
                <a:cubicBezTo>
                  <a:pt x="1669604" y="614009"/>
                  <a:pt x="1670496" y="601785"/>
                  <a:pt x="1676861" y="592238"/>
                </a:cubicBezTo>
                <a:cubicBezTo>
                  <a:pt x="1704997" y="550033"/>
                  <a:pt x="1694495" y="571993"/>
                  <a:pt x="1709518" y="526923"/>
                </a:cubicBezTo>
                <a:cubicBezTo>
                  <a:pt x="1718352" y="456244"/>
                  <a:pt x="1715305" y="452236"/>
                  <a:pt x="1731289" y="396295"/>
                </a:cubicBezTo>
                <a:cubicBezTo>
                  <a:pt x="1734441" y="385262"/>
                  <a:pt x="1736271" y="373477"/>
                  <a:pt x="1742175" y="363638"/>
                </a:cubicBezTo>
                <a:cubicBezTo>
                  <a:pt x="1747455" y="354837"/>
                  <a:pt x="1756689" y="349123"/>
                  <a:pt x="1763946" y="341866"/>
                </a:cubicBezTo>
                <a:cubicBezTo>
                  <a:pt x="1740981" y="272967"/>
                  <a:pt x="1774357" y="341595"/>
                  <a:pt x="1698632" y="298323"/>
                </a:cubicBezTo>
                <a:cubicBezTo>
                  <a:pt x="1687273" y="291832"/>
                  <a:pt x="1685375" y="275599"/>
                  <a:pt x="1676861" y="265666"/>
                </a:cubicBezTo>
                <a:cubicBezTo>
                  <a:pt x="1644430" y="227830"/>
                  <a:pt x="1606953" y="208341"/>
                  <a:pt x="1589775" y="156809"/>
                </a:cubicBezTo>
                <a:cubicBezTo>
                  <a:pt x="1586146" y="145923"/>
                  <a:pt x="1587003" y="132266"/>
                  <a:pt x="1578889" y="124152"/>
                </a:cubicBezTo>
                <a:cubicBezTo>
                  <a:pt x="1560387" y="105650"/>
                  <a:pt x="1532078" y="99111"/>
                  <a:pt x="1513575" y="80609"/>
                </a:cubicBezTo>
                <a:lnTo>
                  <a:pt x="1491803" y="58838"/>
                </a:lnTo>
                <a:cubicBezTo>
                  <a:pt x="1482950" y="32277"/>
                  <a:pt x="1483431" y="11443"/>
                  <a:pt x="1448261" y="4409"/>
                </a:cubicBezTo>
                <a:cubicBezTo>
                  <a:pt x="1440305" y="2818"/>
                  <a:pt x="1448261" y="-4663"/>
                  <a:pt x="1437375" y="4409"/>
                </a:cubicBezTo>
                <a:close/>
              </a:path>
            </a:pathLst>
          </a:cu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
        <p:nvSpPr>
          <p:cNvPr id="22" name="21 Forma libre">
            <a:hlinkClick r:id="rId20" action="ppaction://hlinksldjump"/>
          </p:cNvPr>
          <p:cNvSpPr/>
          <p:nvPr/>
        </p:nvSpPr>
        <p:spPr>
          <a:xfrm>
            <a:off x="5519738" y="3298825"/>
            <a:ext cx="325437" cy="393700"/>
          </a:xfrm>
          <a:custGeom>
            <a:avLst/>
            <a:gdLst>
              <a:gd name="connsiteX0" fmla="*/ 65314 w 326572"/>
              <a:gd name="connsiteY0" fmla="*/ 391886 h 394482"/>
              <a:gd name="connsiteX1" fmla="*/ 10886 w 326572"/>
              <a:gd name="connsiteY1" fmla="*/ 348343 h 394482"/>
              <a:gd name="connsiteX2" fmla="*/ 0 w 326572"/>
              <a:gd name="connsiteY2" fmla="*/ 315686 h 394482"/>
              <a:gd name="connsiteX3" fmla="*/ 21772 w 326572"/>
              <a:gd name="connsiteY3" fmla="*/ 163286 h 394482"/>
              <a:gd name="connsiteX4" fmla="*/ 43543 w 326572"/>
              <a:gd name="connsiteY4" fmla="*/ 130629 h 394482"/>
              <a:gd name="connsiteX5" fmla="*/ 76200 w 326572"/>
              <a:gd name="connsiteY5" fmla="*/ 119743 h 394482"/>
              <a:gd name="connsiteX6" fmla="*/ 119743 w 326572"/>
              <a:gd name="connsiteY6" fmla="*/ 65315 h 394482"/>
              <a:gd name="connsiteX7" fmla="*/ 163286 w 326572"/>
              <a:gd name="connsiteY7" fmla="*/ 10886 h 394482"/>
              <a:gd name="connsiteX8" fmla="*/ 195943 w 326572"/>
              <a:gd name="connsiteY8" fmla="*/ 0 h 394482"/>
              <a:gd name="connsiteX9" fmla="*/ 250372 w 326572"/>
              <a:gd name="connsiteY9" fmla="*/ 10886 h 394482"/>
              <a:gd name="connsiteX10" fmla="*/ 283029 w 326572"/>
              <a:gd name="connsiteY10" fmla="*/ 21772 h 394482"/>
              <a:gd name="connsiteX11" fmla="*/ 326572 w 326572"/>
              <a:gd name="connsiteY11" fmla="*/ 32658 h 394482"/>
              <a:gd name="connsiteX12" fmla="*/ 315686 w 326572"/>
              <a:gd name="connsiteY12" fmla="*/ 130629 h 394482"/>
              <a:gd name="connsiteX13" fmla="*/ 272143 w 326572"/>
              <a:gd name="connsiteY13" fmla="*/ 195943 h 394482"/>
              <a:gd name="connsiteX14" fmla="*/ 228600 w 326572"/>
              <a:gd name="connsiteY14" fmla="*/ 250372 h 394482"/>
              <a:gd name="connsiteX15" fmla="*/ 217714 w 326572"/>
              <a:gd name="connsiteY15" fmla="*/ 283029 h 394482"/>
              <a:gd name="connsiteX16" fmla="*/ 174172 w 326572"/>
              <a:gd name="connsiteY16" fmla="*/ 337458 h 394482"/>
              <a:gd name="connsiteX17" fmla="*/ 108857 w 326572"/>
              <a:gd name="connsiteY17" fmla="*/ 381000 h 394482"/>
              <a:gd name="connsiteX18" fmla="*/ 65314 w 326572"/>
              <a:gd name="connsiteY18" fmla="*/ 391886 h 39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572" h="394482">
                <a:moveTo>
                  <a:pt x="65314" y="391886"/>
                </a:moveTo>
                <a:cubicBezTo>
                  <a:pt x="48986" y="386443"/>
                  <a:pt x="26006" y="365984"/>
                  <a:pt x="10886" y="348343"/>
                </a:cubicBezTo>
                <a:cubicBezTo>
                  <a:pt x="3418" y="339631"/>
                  <a:pt x="0" y="327161"/>
                  <a:pt x="0" y="315686"/>
                </a:cubicBezTo>
                <a:cubicBezTo>
                  <a:pt x="0" y="290651"/>
                  <a:pt x="1626" y="203579"/>
                  <a:pt x="21772" y="163286"/>
                </a:cubicBezTo>
                <a:cubicBezTo>
                  <a:pt x="27623" y="151584"/>
                  <a:pt x="33327" y="138802"/>
                  <a:pt x="43543" y="130629"/>
                </a:cubicBezTo>
                <a:cubicBezTo>
                  <a:pt x="52503" y="123461"/>
                  <a:pt x="65314" y="123372"/>
                  <a:pt x="76200" y="119743"/>
                </a:cubicBezTo>
                <a:cubicBezTo>
                  <a:pt x="97393" y="56166"/>
                  <a:pt x="70504" y="114554"/>
                  <a:pt x="119743" y="65315"/>
                </a:cubicBezTo>
                <a:cubicBezTo>
                  <a:pt x="141994" y="43064"/>
                  <a:pt x="136352" y="27046"/>
                  <a:pt x="163286" y="10886"/>
                </a:cubicBezTo>
                <a:cubicBezTo>
                  <a:pt x="173125" y="4982"/>
                  <a:pt x="185057" y="3629"/>
                  <a:pt x="195943" y="0"/>
                </a:cubicBezTo>
                <a:cubicBezTo>
                  <a:pt x="214086" y="3629"/>
                  <a:pt x="232422" y="6398"/>
                  <a:pt x="250372" y="10886"/>
                </a:cubicBezTo>
                <a:cubicBezTo>
                  <a:pt x="261504" y="13669"/>
                  <a:pt x="271996" y="18620"/>
                  <a:pt x="283029" y="21772"/>
                </a:cubicBezTo>
                <a:cubicBezTo>
                  <a:pt x="297414" y="25882"/>
                  <a:pt x="312058" y="29029"/>
                  <a:pt x="326572" y="32658"/>
                </a:cubicBezTo>
                <a:cubicBezTo>
                  <a:pt x="322943" y="65315"/>
                  <a:pt x="326077" y="99457"/>
                  <a:pt x="315686" y="130629"/>
                </a:cubicBezTo>
                <a:cubicBezTo>
                  <a:pt x="307412" y="155452"/>
                  <a:pt x="290645" y="177440"/>
                  <a:pt x="272143" y="195943"/>
                </a:cubicBezTo>
                <a:cubicBezTo>
                  <a:pt x="251895" y="216192"/>
                  <a:pt x="242332" y="222910"/>
                  <a:pt x="228600" y="250372"/>
                </a:cubicBezTo>
                <a:cubicBezTo>
                  <a:pt x="223468" y="260635"/>
                  <a:pt x="222846" y="272766"/>
                  <a:pt x="217714" y="283029"/>
                </a:cubicBezTo>
                <a:cubicBezTo>
                  <a:pt x="209146" y="300166"/>
                  <a:pt x="190371" y="325309"/>
                  <a:pt x="174172" y="337458"/>
                </a:cubicBezTo>
                <a:cubicBezTo>
                  <a:pt x="153239" y="353158"/>
                  <a:pt x="133680" y="372725"/>
                  <a:pt x="108857" y="381000"/>
                </a:cubicBezTo>
                <a:cubicBezTo>
                  <a:pt x="68503" y="394452"/>
                  <a:pt x="81642" y="397329"/>
                  <a:pt x="65314" y="391886"/>
                </a:cubicBezTo>
                <a:close/>
              </a:path>
            </a:pathLst>
          </a:cu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
        <p:nvSpPr>
          <p:cNvPr id="2" name="1 Rectángulo"/>
          <p:cNvSpPr/>
          <p:nvPr/>
        </p:nvSpPr>
        <p:spPr>
          <a:xfrm>
            <a:off x="5992813" y="4678363"/>
            <a:ext cx="1703387" cy="17621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
        <p:nvSpPr>
          <p:cNvPr id="6" name="5 Forma libre">
            <a:hlinkClick r:id="rId21" action="ppaction://hlinksldjump"/>
          </p:cNvPr>
          <p:cNvSpPr/>
          <p:nvPr/>
        </p:nvSpPr>
        <p:spPr>
          <a:xfrm>
            <a:off x="3548063" y="4005263"/>
            <a:ext cx="904875" cy="828675"/>
          </a:xfrm>
          <a:custGeom>
            <a:avLst/>
            <a:gdLst>
              <a:gd name="connsiteX0" fmla="*/ 206828 w 903514"/>
              <a:gd name="connsiteY0" fmla="*/ 22584 h 828127"/>
              <a:gd name="connsiteX1" fmla="*/ 261257 w 903514"/>
              <a:gd name="connsiteY1" fmla="*/ 813 h 828127"/>
              <a:gd name="connsiteX2" fmla="*/ 522514 w 903514"/>
              <a:gd name="connsiteY2" fmla="*/ 22584 h 828127"/>
              <a:gd name="connsiteX3" fmla="*/ 587828 w 903514"/>
              <a:gd name="connsiteY3" fmla="*/ 44356 h 828127"/>
              <a:gd name="connsiteX4" fmla="*/ 620486 w 903514"/>
              <a:gd name="connsiteY4" fmla="*/ 66127 h 828127"/>
              <a:gd name="connsiteX5" fmla="*/ 729343 w 903514"/>
              <a:gd name="connsiteY5" fmla="*/ 87899 h 828127"/>
              <a:gd name="connsiteX6" fmla="*/ 762000 w 903514"/>
              <a:gd name="connsiteY6" fmla="*/ 98784 h 828127"/>
              <a:gd name="connsiteX7" fmla="*/ 838200 w 903514"/>
              <a:gd name="connsiteY7" fmla="*/ 109670 h 828127"/>
              <a:gd name="connsiteX8" fmla="*/ 881743 w 903514"/>
              <a:gd name="connsiteY8" fmla="*/ 142327 h 828127"/>
              <a:gd name="connsiteX9" fmla="*/ 892628 w 903514"/>
              <a:gd name="connsiteY9" fmla="*/ 207641 h 828127"/>
              <a:gd name="connsiteX10" fmla="*/ 903514 w 903514"/>
              <a:gd name="connsiteY10" fmla="*/ 240299 h 828127"/>
              <a:gd name="connsiteX11" fmla="*/ 859971 w 903514"/>
              <a:gd name="connsiteY11" fmla="*/ 338270 h 828127"/>
              <a:gd name="connsiteX12" fmla="*/ 849086 w 903514"/>
              <a:gd name="connsiteY12" fmla="*/ 414470 h 828127"/>
              <a:gd name="connsiteX13" fmla="*/ 838200 w 903514"/>
              <a:gd name="connsiteY13" fmla="*/ 447127 h 828127"/>
              <a:gd name="connsiteX14" fmla="*/ 827314 w 903514"/>
              <a:gd name="connsiteY14" fmla="*/ 523327 h 828127"/>
              <a:gd name="connsiteX15" fmla="*/ 816428 w 903514"/>
              <a:gd name="connsiteY15" fmla="*/ 730156 h 828127"/>
              <a:gd name="connsiteX16" fmla="*/ 805543 w 903514"/>
              <a:gd name="connsiteY16" fmla="*/ 795470 h 828127"/>
              <a:gd name="connsiteX17" fmla="*/ 751114 w 903514"/>
              <a:gd name="connsiteY17" fmla="*/ 828127 h 828127"/>
              <a:gd name="connsiteX18" fmla="*/ 685800 w 903514"/>
              <a:gd name="connsiteY18" fmla="*/ 817241 h 828127"/>
              <a:gd name="connsiteX19" fmla="*/ 566057 w 903514"/>
              <a:gd name="connsiteY19" fmla="*/ 806356 h 828127"/>
              <a:gd name="connsiteX20" fmla="*/ 478971 w 903514"/>
              <a:gd name="connsiteY20" fmla="*/ 784584 h 828127"/>
              <a:gd name="connsiteX21" fmla="*/ 381000 w 903514"/>
              <a:gd name="connsiteY21" fmla="*/ 773699 h 828127"/>
              <a:gd name="connsiteX22" fmla="*/ 261257 w 903514"/>
              <a:gd name="connsiteY22" fmla="*/ 751927 h 828127"/>
              <a:gd name="connsiteX23" fmla="*/ 206828 w 903514"/>
              <a:gd name="connsiteY23" fmla="*/ 741041 h 828127"/>
              <a:gd name="connsiteX24" fmla="*/ 0 w 903514"/>
              <a:gd name="connsiteY24" fmla="*/ 730156 h 828127"/>
              <a:gd name="connsiteX25" fmla="*/ 21771 w 903514"/>
              <a:gd name="connsiteY25" fmla="*/ 653956 h 828127"/>
              <a:gd name="connsiteX26" fmla="*/ 43543 w 903514"/>
              <a:gd name="connsiteY26" fmla="*/ 577756 h 828127"/>
              <a:gd name="connsiteX27" fmla="*/ 65314 w 903514"/>
              <a:gd name="connsiteY27" fmla="*/ 327384 h 828127"/>
              <a:gd name="connsiteX28" fmla="*/ 87086 w 903514"/>
              <a:gd name="connsiteY28" fmla="*/ 229413 h 828127"/>
              <a:gd name="connsiteX29" fmla="*/ 97971 w 903514"/>
              <a:gd name="connsiteY29" fmla="*/ 185870 h 828127"/>
              <a:gd name="connsiteX30" fmla="*/ 141514 w 903514"/>
              <a:gd name="connsiteY30" fmla="*/ 131441 h 828127"/>
              <a:gd name="connsiteX31" fmla="*/ 195943 w 903514"/>
              <a:gd name="connsiteY31" fmla="*/ 33470 h 828127"/>
              <a:gd name="connsiteX32" fmla="*/ 206828 w 903514"/>
              <a:gd name="connsiteY32" fmla="*/ 22584 h 82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3514" h="828127">
                <a:moveTo>
                  <a:pt x="206828" y="22584"/>
                </a:moveTo>
                <a:cubicBezTo>
                  <a:pt x="224971" y="15327"/>
                  <a:pt x="241737" y="1700"/>
                  <a:pt x="261257" y="813"/>
                </a:cubicBezTo>
                <a:cubicBezTo>
                  <a:pt x="355262" y="-3460"/>
                  <a:pt x="433585" y="9881"/>
                  <a:pt x="522514" y="22584"/>
                </a:cubicBezTo>
                <a:cubicBezTo>
                  <a:pt x="544285" y="29841"/>
                  <a:pt x="568733" y="31627"/>
                  <a:pt x="587828" y="44356"/>
                </a:cubicBezTo>
                <a:cubicBezTo>
                  <a:pt x="598714" y="51613"/>
                  <a:pt x="608461" y="60973"/>
                  <a:pt x="620486" y="66127"/>
                </a:cubicBezTo>
                <a:cubicBezTo>
                  <a:pt x="643845" y="76138"/>
                  <a:pt x="710638" y="83743"/>
                  <a:pt x="729343" y="87899"/>
                </a:cubicBezTo>
                <a:cubicBezTo>
                  <a:pt x="740544" y="90388"/>
                  <a:pt x="750748" y="96534"/>
                  <a:pt x="762000" y="98784"/>
                </a:cubicBezTo>
                <a:cubicBezTo>
                  <a:pt x="787160" y="103816"/>
                  <a:pt x="812800" y="106041"/>
                  <a:pt x="838200" y="109670"/>
                </a:cubicBezTo>
                <a:cubicBezTo>
                  <a:pt x="852714" y="120556"/>
                  <a:pt x="872932" y="126467"/>
                  <a:pt x="881743" y="142327"/>
                </a:cubicBezTo>
                <a:cubicBezTo>
                  <a:pt x="892462" y="161621"/>
                  <a:pt x="887840" y="186095"/>
                  <a:pt x="892628" y="207641"/>
                </a:cubicBezTo>
                <a:cubicBezTo>
                  <a:pt x="895117" y="218843"/>
                  <a:pt x="899885" y="229413"/>
                  <a:pt x="903514" y="240299"/>
                </a:cubicBezTo>
                <a:cubicBezTo>
                  <a:pt x="877606" y="318025"/>
                  <a:pt x="894473" y="286518"/>
                  <a:pt x="859971" y="338270"/>
                </a:cubicBezTo>
                <a:cubicBezTo>
                  <a:pt x="856343" y="363670"/>
                  <a:pt x="854118" y="389310"/>
                  <a:pt x="849086" y="414470"/>
                </a:cubicBezTo>
                <a:cubicBezTo>
                  <a:pt x="846836" y="425722"/>
                  <a:pt x="840450" y="435875"/>
                  <a:pt x="838200" y="447127"/>
                </a:cubicBezTo>
                <a:cubicBezTo>
                  <a:pt x="833168" y="472287"/>
                  <a:pt x="830943" y="497927"/>
                  <a:pt x="827314" y="523327"/>
                </a:cubicBezTo>
                <a:cubicBezTo>
                  <a:pt x="823685" y="592270"/>
                  <a:pt x="821933" y="661337"/>
                  <a:pt x="816428" y="730156"/>
                </a:cubicBezTo>
                <a:cubicBezTo>
                  <a:pt x="814668" y="752157"/>
                  <a:pt x="813293" y="774804"/>
                  <a:pt x="805543" y="795470"/>
                </a:cubicBezTo>
                <a:cubicBezTo>
                  <a:pt x="797005" y="818238"/>
                  <a:pt x="769640" y="821951"/>
                  <a:pt x="751114" y="828127"/>
                </a:cubicBezTo>
                <a:cubicBezTo>
                  <a:pt x="729343" y="824498"/>
                  <a:pt x="707720" y="819820"/>
                  <a:pt x="685800" y="817241"/>
                </a:cubicBezTo>
                <a:cubicBezTo>
                  <a:pt x="645996" y="812558"/>
                  <a:pt x="605645" y="812607"/>
                  <a:pt x="566057" y="806356"/>
                </a:cubicBezTo>
                <a:cubicBezTo>
                  <a:pt x="536501" y="801689"/>
                  <a:pt x="508710" y="787888"/>
                  <a:pt x="478971" y="784584"/>
                </a:cubicBezTo>
                <a:lnTo>
                  <a:pt x="381000" y="773699"/>
                </a:lnTo>
                <a:cubicBezTo>
                  <a:pt x="314383" y="751492"/>
                  <a:pt x="375554" y="769512"/>
                  <a:pt x="261257" y="751927"/>
                </a:cubicBezTo>
                <a:cubicBezTo>
                  <a:pt x="242970" y="749114"/>
                  <a:pt x="225266" y="742578"/>
                  <a:pt x="206828" y="741041"/>
                </a:cubicBezTo>
                <a:cubicBezTo>
                  <a:pt x="138028" y="735308"/>
                  <a:pt x="68943" y="733784"/>
                  <a:pt x="0" y="730156"/>
                </a:cubicBezTo>
                <a:cubicBezTo>
                  <a:pt x="34032" y="594032"/>
                  <a:pt x="-9462" y="763274"/>
                  <a:pt x="21771" y="653956"/>
                </a:cubicBezTo>
                <a:cubicBezTo>
                  <a:pt x="49100" y="558302"/>
                  <a:pt x="17449" y="656036"/>
                  <a:pt x="43543" y="577756"/>
                </a:cubicBezTo>
                <a:cubicBezTo>
                  <a:pt x="58807" y="302979"/>
                  <a:pt x="40650" y="463030"/>
                  <a:pt x="65314" y="327384"/>
                </a:cubicBezTo>
                <a:cubicBezTo>
                  <a:pt x="89875" y="192304"/>
                  <a:pt x="63092" y="313395"/>
                  <a:pt x="87086" y="229413"/>
                </a:cubicBezTo>
                <a:cubicBezTo>
                  <a:pt x="91196" y="215028"/>
                  <a:pt x="92078" y="199621"/>
                  <a:pt x="97971" y="185870"/>
                </a:cubicBezTo>
                <a:cubicBezTo>
                  <a:pt x="108269" y="161842"/>
                  <a:pt x="123959" y="148997"/>
                  <a:pt x="141514" y="131441"/>
                </a:cubicBezTo>
                <a:cubicBezTo>
                  <a:pt x="151920" y="100224"/>
                  <a:pt x="165998" y="48443"/>
                  <a:pt x="195943" y="33470"/>
                </a:cubicBezTo>
                <a:lnTo>
                  <a:pt x="206828" y="22584"/>
                </a:lnTo>
                <a:close/>
              </a:path>
            </a:pathLst>
          </a:cu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
        <p:nvSpPr>
          <p:cNvPr id="17" name="16 Rectángulo">
            <a:hlinkClick r:id="rId21" action="ppaction://hlinksldjump"/>
          </p:cNvPr>
          <p:cNvSpPr/>
          <p:nvPr/>
        </p:nvSpPr>
        <p:spPr>
          <a:xfrm>
            <a:off x="5992813" y="4452938"/>
            <a:ext cx="1703387" cy="18256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
        <p:nvSpPr>
          <p:cNvPr id="23" name="22 Rectángulo">
            <a:hlinkClick r:id="rId22" action="ppaction://hlinksldjump"/>
          </p:cNvPr>
          <p:cNvSpPr/>
          <p:nvPr/>
        </p:nvSpPr>
        <p:spPr>
          <a:xfrm>
            <a:off x="1196975" y="4071938"/>
            <a:ext cx="992188" cy="14922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
        <p:nvSpPr>
          <p:cNvPr id="45" name="44 Elipse">
            <a:hlinkClick r:id="rId22" action="ppaction://hlinksldjump"/>
          </p:cNvPr>
          <p:cNvSpPr/>
          <p:nvPr/>
        </p:nvSpPr>
        <p:spPr>
          <a:xfrm>
            <a:off x="5813425" y="3019425"/>
            <a:ext cx="80963" cy="7620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
        <p:nvSpPr>
          <p:cNvPr id="24" name="23 Rectángulo">
            <a:hlinkClick r:id="rId20" action="ppaction://hlinksldjump"/>
          </p:cNvPr>
          <p:cNvSpPr/>
          <p:nvPr/>
        </p:nvSpPr>
        <p:spPr>
          <a:xfrm>
            <a:off x="5951538" y="4678363"/>
            <a:ext cx="1744662" cy="15557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
        <p:nvSpPr>
          <p:cNvPr id="46" name="45 Elipse">
            <a:hlinkClick r:id="rId23" action="ppaction://hlinksldjump"/>
          </p:cNvPr>
          <p:cNvSpPr/>
          <p:nvPr/>
        </p:nvSpPr>
        <p:spPr>
          <a:xfrm>
            <a:off x="3490913" y="3721100"/>
            <a:ext cx="114300" cy="12700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
        <p:nvSpPr>
          <p:cNvPr id="47" name="46 Elipse">
            <a:hlinkClick r:id="rId23" action="ppaction://hlinksldjump"/>
          </p:cNvPr>
          <p:cNvSpPr/>
          <p:nvPr/>
        </p:nvSpPr>
        <p:spPr>
          <a:xfrm>
            <a:off x="6042025" y="1839913"/>
            <a:ext cx="114300" cy="12700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
        <p:nvSpPr>
          <p:cNvPr id="5" name="4 Rectángulo">
            <a:hlinkClick r:id="rId23" action="ppaction://hlinksldjump"/>
          </p:cNvPr>
          <p:cNvSpPr/>
          <p:nvPr/>
        </p:nvSpPr>
        <p:spPr>
          <a:xfrm>
            <a:off x="1196975" y="1604963"/>
            <a:ext cx="630238" cy="10477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MX"/>
          </a:p>
        </p:txBody>
      </p:sp>
    </p:spTree>
  </p:cSld>
  <p:clrMapOvr>
    <a:masterClrMapping/>
  </p:clrMapOvr>
  <p:transition spd="med">
    <p:wipe dir="r"/>
  </p:transition>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1410</TotalTime>
  <Words>1530</Words>
  <Application>Microsoft Office PowerPoint</Application>
  <PresentationFormat>On-screen Show (4:3)</PresentationFormat>
  <Paragraphs>220</Paragraphs>
  <Slides>29</Slides>
  <Notes>9</Notes>
  <HiddenSlides>0</HiddenSlides>
  <MMClips>0</MMClips>
  <ScaleCrop>false</ScaleCrop>
  <HeadingPairs>
    <vt:vector size="8" baseType="variant">
      <vt:variant>
        <vt:lpstr>Fuentes usadas</vt:lpstr>
      </vt:variant>
      <vt:variant>
        <vt:i4>5</vt:i4>
      </vt:variant>
      <vt:variant>
        <vt:lpstr>Plantilla de diseño</vt:lpstr>
      </vt:variant>
      <vt:variant>
        <vt:i4>1</vt:i4>
      </vt:variant>
      <vt:variant>
        <vt:lpstr>Títulos de diapositiva</vt:lpstr>
      </vt:variant>
      <vt:variant>
        <vt:i4>29</vt:i4>
      </vt:variant>
      <vt:variant>
        <vt:lpstr>Presentaciones personalizadas</vt:lpstr>
      </vt:variant>
      <vt:variant>
        <vt:i4>1</vt:i4>
      </vt:variant>
    </vt:vector>
  </HeadingPairs>
  <TitlesOfParts>
    <vt:vector size="36" baseType="lpstr">
      <vt:lpstr>Arial</vt:lpstr>
      <vt:lpstr>Calibri</vt:lpstr>
      <vt:lpstr>Wingdings</vt:lpstr>
      <vt:lpstr>Algerian</vt:lpstr>
      <vt:lpstr>ＭＳ Ｐゴシック</vt:lpstr>
      <vt:lpstr>Tema de Office</vt:lpstr>
      <vt:lpstr>RUTA DEL BICENTENARIO </vt:lpstr>
      <vt:lpstr>RUTA DEL BICENTENARIO </vt:lpstr>
      <vt:lpstr>                  SAN MIGUEL DE ALLENDE</vt:lpstr>
      <vt:lpstr>RUTA DEL BICENTENARIO </vt:lpstr>
      <vt:lpstr>     DOLORES HIDALGO </vt:lpstr>
      <vt:lpstr>RUTA DEL BICENTENARIO </vt:lpstr>
      <vt:lpstr>GUANAJUATO</vt:lpstr>
      <vt:lpstr>RUTA DEL BICENTENARIO </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RUTA DEL BICENTENARIO </vt:lpstr>
      <vt:lpstr>HOTELES</vt:lpstr>
      <vt:lpstr>RUTA DEL BICENTENARIO </vt:lpstr>
      <vt:lpstr>CAMIONES</vt:lpstr>
      <vt:lpstr>RUTA DEL BICENTENARIO </vt:lpstr>
      <vt:lpstr>Presentación personalizada 1</vt:lpstr>
    </vt:vector>
  </TitlesOfParts>
  <Company>Your Company Name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RUTA DEL BICENTENARIO </dc:title>
  <dc:creator>Your User Name</dc:creator>
  <cp:lastModifiedBy> KR66M – XVBV9 – J6667 – 983FW – CH2MB</cp:lastModifiedBy>
  <cp:revision>124</cp:revision>
  <dcterms:created xsi:type="dcterms:W3CDTF">2010-08-26T16:00:06Z</dcterms:created>
  <dcterms:modified xsi:type="dcterms:W3CDTF">2010-08-31T05:07:54Z</dcterms:modified>
</cp:coreProperties>
</file>